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0"/>
  </p:notesMasterIdLst>
  <p:handoutMasterIdLst>
    <p:handoutMasterId r:id="rId21"/>
  </p:handoutMasterIdLst>
  <p:sldIdLst>
    <p:sldId id="406" r:id="rId2"/>
    <p:sldId id="409" r:id="rId3"/>
    <p:sldId id="412" r:id="rId4"/>
    <p:sldId id="386" r:id="rId5"/>
    <p:sldId id="404" r:id="rId6"/>
    <p:sldId id="405" r:id="rId7"/>
    <p:sldId id="356" r:id="rId8"/>
    <p:sldId id="259" r:id="rId9"/>
    <p:sldId id="414" r:id="rId10"/>
    <p:sldId id="389" r:id="rId11"/>
    <p:sldId id="398" r:id="rId12"/>
    <p:sldId id="408" r:id="rId13"/>
    <p:sldId id="394" r:id="rId14"/>
    <p:sldId id="397" r:id="rId15"/>
    <p:sldId id="393" r:id="rId16"/>
    <p:sldId id="392" r:id="rId17"/>
    <p:sldId id="399" r:id="rId18"/>
    <p:sldId id="332" r:id="rId19"/>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Raleway" panose="020B0503030101060003" pitchFamily="34" charset="0"/>
      <p:regular r:id="rId26"/>
      <p:bold r:id="rId27"/>
      <p:italic r:id="rId28"/>
      <p:boldItalic r:id="rId29"/>
    </p:embeddedFont>
    <p:embeddedFont>
      <p:font typeface="Raleway ExtraBold" panose="020B0903030101060003" pitchFamily="34" charset="0"/>
      <p:regular r:id="rId30"/>
      <p:bold r:id="rId31"/>
      <p:italic r:id="rId32"/>
      <p:boldItalic r:id="rId33"/>
    </p:embeddedFont>
    <p:embeddedFont>
      <p:font typeface="Raleway Light" panose="020B0403030101060003"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77"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24AE84"/>
    <a:srgbClr val="AFDFF9"/>
    <a:srgbClr val="007AC1"/>
    <a:srgbClr val="FFFFFF"/>
    <a:srgbClr val="F8E8F4"/>
    <a:srgbClr val="FDF9FC"/>
    <a:srgbClr val="C3B7CA"/>
    <a:srgbClr val="BEE3FF"/>
    <a:srgbClr val="00513D"/>
    <a:srgbClr val="008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373" autoAdjust="0"/>
  </p:normalViewPr>
  <p:slideViewPr>
    <p:cSldViewPr snapToGrid="0" showGuides="1">
      <p:cViewPr varScale="1">
        <p:scale>
          <a:sx n="82" d="100"/>
          <a:sy n="82" d="100"/>
        </p:scale>
        <p:origin x="1122" y="60"/>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67D56-756E-45D9-8A75-DCA847677FE7}" type="doc">
      <dgm:prSet loTypeId="urn:microsoft.com/office/officeart/2009/layout/CircleArrowProcess" loCatId="process" qsTypeId="urn:microsoft.com/office/officeart/2005/8/quickstyle/simple4" qsCatId="simple" csTypeId="urn:microsoft.com/office/officeart/2005/8/colors/accent4_2" csCatId="accent4" phldr="1"/>
      <dgm:spPr/>
      <dgm:t>
        <a:bodyPr/>
        <a:lstStyle/>
        <a:p>
          <a:endParaRPr lang="da-DK"/>
        </a:p>
      </dgm:t>
    </dgm:pt>
    <dgm:pt modelId="{FBB09A13-80BA-4422-A919-5B41ED34570C}">
      <dgm:prSet phldrT="[Tekst]"/>
      <dgm:spPr/>
      <dgm:t>
        <a:bodyPr/>
        <a:lstStyle/>
        <a:p>
          <a:endParaRPr lang="da-DK" dirty="0"/>
        </a:p>
      </dgm:t>
    </dgm:pt>
    <dgm:pt modelId="{0AFE3FC0-BE8D-473C-BABF-CBC6D7801DBD}" type="parTrans" cxnId="{11CAEDD9-2458-4160-B190-0DC77738DBD3}">
      <dgm:prSet/>
      <dgm:spPr/>
      <dgm:t>
        <a:bodyPr/>
        <a:lstStyle/>
        <a:p>
          <a:endParaRPr lang="da-DK"/>
        </a:p>
      </dgm:t>
    </dgm:pt>
    <dgm:pt modelId="{9030867D-59BB-4C50-8F94-8E1C2B68271B}" type="sibTrans" cxnId="{11CAEDD9-2458-4160-B190-0DC77738DBD3}">
      <dgm:prSet/>
      <dgm:spPr/>
      <dgm:t>
        <a:bodyPr/>
        <a:lstStyle/>
        <a:p>
          <a:endParaRPr lang="da-DK"/>
        </a:p>
      </dgm:t>
    </dgm:pt>
    <dgm:pt modelId="{B684C8F2-FCBD-4E33-92A9-CF702B4D2E32}">
      <dgm:prSet phldrT="[Tekst]"/>
      <dgm:spPr/>
      <dgm:t>
        <a:bodyPr/>
        <a:lstStyle/>
        <a:p>
          <a:endParaRPr lang="da-DK" dirty="0"/>
        </a:p>
      </dgm:t>
    </dgm:pt>
    <dgm:pt modelId="{02061341-C1A7-4DEF-831D-A8A429420BFF}" type="parTrans" cxnId="{DFFA18CE-4CA9-4833-A40C-798937C6F8B5}">
      <dgm:prSet/>
      <dgm:spPr/>
      <dgm:t>
        <a:bodyPr/>
        <a:lstStyle/>
        <a:p>
          <a:endParaRPr lang="da-DK"/>
        </a:p>
      </dgm:t>
    </dgm:pt>
    <dgm:pt modelId="{34F4D089-1D2E-45B7-81B1-C651FD6682E5}" type="sibTrans" cxnId="{DFFA18CE-4CA9-4833-A40C-798937C6F8B5}">
      <dgm:prSet/>
      <dgm:spPr/>
      <dgm:t>
        <a:bodyPr/>
        <a:lstStyle/>
        <a:p>
          <a:endParaRPr lang="da-DK"/>
        </a:p>
      </dgm:t>
    </dgm:pt>
    <dgm:pt modelId="{A0BE387D-BBCC-47B8-AE99-C7A98741A6AF}">
      <dgm:prSet phldrT="[Tekst]"/>
      <dgm:spPr/>
      <dgm:t>
        <a:bodyPr/>
        <a:lstStyle/>
        <a:p>
          <a:endParaRPr lang="da-DK" dirty="0"/>
        </a:p>
      </dgm:t>
    </dgm:pt>
    <dgm:pt modelId="{74E9329A-931D-4D28-A85E-26E0D30209E3}" type="parTrans" cxnId="{D45BC027-8FD3-449C-B6BA-D58F18A70D2A}">
      <dgm:prSet/>
      <dgm:spPr/>
      <dgm:t>
        <a:bodyPr/>
        <a:lstStyle/>
        <a:p>
          <a:endParaRPr lang="da-DK"/>
        </a:p>
      </dgm:t>
    </dgm:pt>
    <dgm:pt modelId="{16EDABC3-4299-4EE1-8884-42108DAEC94A}" type="sibTrans" cxnId="{D45BC027-8FD3-449C-B6BA-D58F18A70D2A}">
      <dgm:prSet/>
      <dgm:spPr/>
      <dgm:t>
        <a:bodyPr/>
        <a:lstStyle/>
        <a:p>
          <a:endParaRPr lang="da-DK"/>
        </a:p>
      </dgm:t>
    </dgm:pt>
    <dgm:pt modelId="{6F63537A-BDEC-4147-B2A0-194FB8B30021}">
      <dgm:prSet phldrT="[Tekst]"/>
      <dgm:spPr/>
      <dgm:t>
        <a:bodyPr/>
        <a:lstStyle/>
        <a:p>
          <a:endParaRPr lang="da-DK" dirty="0"/>
        </a:p>
      </dgm:t>
    </dgm:pt>
    <dgm:pt modelId="{0C5D8B38-594F-41AB-9959-67AEFAF95C96}" type="parTrans" cxnId="{C635E5DB-B3E3-4DC6-A88D-D9B10CE253A7}">
      <dgm:prSet/>
      <dgm:spPr/>
      <dgm:t>
        <a:bodyPr/>
        <a:lstStyle/>
        <a:p>
          <a:endParaRPr lang="da-DK"/>
        </a:p>
      </dgm:t>
    </dgm:pt>
    <dgm:pt modelId="{E3F237CA-DDF8-4535-800F-EB60DB271495}" type="sibTrans" cxnId="{C635E5DB-B3E3-4DC6-A88D-D9B10CE253A7}">
      <dgm:prSet/>
      <dgm:spPr/>
      <dgm:t>
        <a:bodyPr/>
        <a:lstStyle/>
        <a:p>
          <a:endParaRPr lang="da-DK"/>
        </a:p>
      </dgm:t>
    </dgm:pt>
    <dgm:pt modelId="{4DFFAE84-D495-4A4A-993C-2E7886CEF147}">
      <dgm:prSet phldrT="[Tekst]"/>
      <dgm:spPr/>
      <dgm:t>
        <a:bodyPr/>
        <a:lstStyle/>
        <a:p>
          <a:endParaRPr lang="da-DK" dirty="0"/>
        </a:p>
      </dgm:t>
    </dgm:pt>
    <dgm:pt modelId="{1B16D3F1-81F1-4C57-880E-4188BD5F1689}" type="parTrans" cxnId="{72EC6A12-B0FC-4B67-947E-2A327061F24B}">
      <dgm:prSet/>
      <dgm:spPr/>
      <dgm:t>
        <a:bodyPr/>
        <a:lstStyle/>
        <a:p>
          <a:endParaRPr lang="da-DK"/>
        </a:p>
      </dgm:t>
    </dgm:pt>
    <dgm:pt modelId="{61CA5EB8-3BED-406D-A441-AC7CD72B5C44}" type="sibTrans" cxnId="{72EC6A12-B0FC-4B67-947E-2A327061F24B}">
      <dgm:prSet/>
      <dgm:spPr/>
      <dgm:t>
        <a:bodyPr/>
        <a:lstStyle/>
        <a:p>
          <a:endParaRPr lang="da-DK"/>
        </a:p>
      </dgm:t>
    </dgm:pt>
    <dgm:pt modelId="{20489866-07A8-4B39-A9B0-FF4665C4E530}" type="pres">
      <dgm:prSet presAssocID="{E6E67D56-756E-45D9-8A75-DCA847677FE7}" presName="Name0" presStyleCnt="0">
        <dgm:presLayoutVars>
          <dgm:chMax val="7"/>
          <dgm:chPref val="7"/>
          <dgm:dir/>
          <dgm:animLvl val="lvl"/>
        </dgm:presLayoutVars>
      </dgm:prSet>
      <dgm:spPr/>
    </dgm:pt>
    <dgm:pt modelId="{A7000920-3925-48BB-8A66-F1BEFA9F7C3F}" type="pres">
      <dgm:prSet presAssocID="{FBB09A13-80BA-4422-A919-5B41ED34570C}" presName="Accent1" presStyleCnt="0"/>
      <dgm:spPr/>
    </dgm:pt>
    <dgm:pt modelId="{BA06E78A-BDAF-4DE3-AF6B-ADFA5A477943}" type="pres">
      <dgm:prSet presAssocID="{FBB09A13-80BA-4422-A919-5B41ED34570C}" presName="Accent" presStyleLbl="node1" presStyleIdx="0" presStyleCnt="5"/>
      <dgm:spPr>
        <a:solidFill>
          <a:schemeClr val="accent6"/>
        </a:solidFill>
      </dgm:spPr>
    </dgm:pt>
    <dgm:pt modelId="{5AE89221-A54A-43E2-876B-3399B2BC9C8B}" type="pres">
      <dgm:prSet presAssocID="{FBB09A13-80BA-4422-A919-5B41ED34570C}" presName="Parent1" presStyleLbl="revTx" presStyleIdx="0" presStyleCnt="5">
        <dgm:presLayoutVars>
          <dgm:chMax val="1"/>
          <dgm:chPref val="1"/>
          <dgm:bulletEnabled val="1"/>
        </dgm:presLayoutVars>
      </dgm:prSet>
      <dgm:spPr/>
    </dgm:pt>
    <dgm:pt modelId="{E8661FFE-E107-4147-81A6-4006633789C6}" type="pres">
      <dgm:prSet presAssocID="{B684C8F2-FCBD-4E33-92A9-CF702B4D2E32}" presName="Accent2" presStyleCnt="0"/>
      <dgm:spPr/>
    </dgm:pt>
    <dgm:pt modelId="{4C1DAD0B-313A-4026-AF6A-E3FB8C4B6536}" type="pres">
      <dgm:prSet presAssocID="{B684C8F2-FCBD-4E33-92A9-CF702B4D2E32}" presName="Accent" presStyleLbl="node1" presStyleIdx="1" presStyleCnt="5"/>
      <dgm:spPr>
        <a:solidFill>
          <a:schemeClr val="accent6"/>
        </a:solidFill>
      </dgm:spPr>
    </dgm:pt>
    <dgm:pt modelId="{C9056236-3FAD-4341-ADC3-79B4FBD961DE}" type="pres">
      <dgm:prSet presAssocID="{B684C8F2-FCBD-4E33-92A9-CF702B4D2E32}" presName="Parent2" presStyleLbl="revTx" presStyleIdx="1" presStyleCnt="5">
        <dgm:presLayoutVars>
          <dgm:chMax val="1"/>
          <dgm:chPref val="1"/>
          <dgm:bulletEnabled val="1"/>
        </dgm:presLayoutVars>
      </dgm:prSet>
      <dgm:spPr/>
    </dgm:pt>
    <dgm:pt modelId="{424809B3-306A-42CD-A197-88F245581CCF}" type="pres">
      <dgm:prSet presAssocID="{A0BE387D-BBCC-47B8-AE99-C7A98741A6AF}" presName="Accent3" presStyleCnt="0"/>
      <dgm:spPr/>
    </dgm:pt>
    <dgm:pt modelId="{3211F893-9C38-456D-AF0A-DAA99C9A30CE}" type="pres">
      <dgm:prSet presAssocID="{A0BE387D-BBCC-47B8-AE99-C7A98741A6AF}" presName="Accent" presStyleLbl="node1" presStyleIdx="2" presStyleCnt="5"/>
      <dgm:spPr>
        <a:solidFill>
          <a:schemeClr val="accent6"/>
        </a:solidFill>
      </dgm:spPr>
    </dgm:pt>
    <dgm:pt modelId="{F55DEF23-0AAB-488E-963B-86182BE16B3F}" type="pres">
      <dgm:prSet presAssocID="{A0BE387D-BBCC-47B8-AE99-C7A98741A6AF}" presName="Parent3" presStyleLbl="revTx" presStyleIdx="2" presStyleCnt="5">
        <dgm:presLayoutVars>
          <dgm:chMax val="1"/>
          <dgm:chPref val="1"/>
          <dgm:bulletEnabled val="1"/>
        </dgm:presLayoutVars>
      </dgm:prSet>
      <dgm:spPr/>
    </dgm:pt>
    <dgm:pt modelId="{EFBF3F5B-EBCF-4B21-8D09-787FFF6E53F8}" type="pres">
      <dgm:prSet presAssocID="{4DFFAE84-D495-4A4A-993C-2E7886CEF147}" presName="Accent4" presStyleCnt="0"/>
      <dgm:spPr/>
    </dgm:pt>
    <dgm:pt modelId="{14EF4675-7BA7-4279-9704-F121A46DF472}" type="pres">
      <dgm:prSet presAssocID="{4DFFAE84-D495-4A4A-993C-2E7886CEF147}" presName="Accent" presStyleLbl="node1" presStyleIdx="3" presStyleCnt="5"/>
      <dgm:spPr>
        <a:solidFill>
          <a:schemeClr val="accent6"/>
        </a:solidFill>
      </dgm:spPr>
    </dgm:pt>
    <dgm:pt modelId="{F829E043-F26E-4C28-BAC8-0F040434171F}" type="pres">
      <dgm:prSet presAssocID="{4DFFAE84-D495-4A4A-993C-2E7886CEF147}" presName="Parent4" presStyleLbl="revTx" presStyleIdx="3" presStyleCnt="5">
        <dgm:presLayoutVars>
          <dgm:chMax val="1"/>
          <dgm:chPref val="1"/>
          <dgm:bulletEnabled val="1"/>
        </dgm:presLayoutVars>
      </dgm:prSet>
      <dgm:spPr/>
    </dgm:pt>
    <dgm:pt modelId="{59AEC3EA-20C2-4F3F-81AE-FAF5799F7B5B}" type="pres">
      <dgm:prSet presAssocID="{6F63537A-BDEC-4147-B2A0-194FB8B30021}" presName="Accent5" presStyleCnt="0"/>
      <dgm:spPr/>
    </dgm:pt>
    <dgm:pt modelId="{F7C2B2C7-7C6E-4BCC-AD1B-21FA5BE34698}" type="pres">
      <dgm:prSet presAssocID="{6F63537A-BDEC-4147-B2A0-194FB8B30021}" presName="Accent" presStyleLbl="node1" presStyleIdx="4" presStyleCnt="5"/>
      <dgm:spPr>
        <a:solidFill>
          <a:schemeClr val="accent6"/>
        </a:solidFill>
      </dgm:spPr>
    </dgm:pt>
    <dgm:pt modelId="{030E06C2-F292-4BF2-B9A3-41FD3448D4B8}" type="pres">
      <dgm:prSet presAssocID="{6F63537A-BDEC-4147-B2A0-194FB8B30021}" presName="Parent5" presStyleLbl="revTx" presStyleIdx="4" presStyleCnt="5">
        <dgm:presLayoutVars>
          <dgm:chMax val="1"/>
          <dgm:chPref val="1"/>
          <dgm:bulletEnabled val="1"/>
        </dgm:presLayoutVars>
      </dgm:prSet>
      <dgm:spPr/>
    </dgm:pt>
  </dgm:ptLst>
  <dgm:cxnLst>
    <dgm:cxn modelId="{72EC6A12-B0FC-4B67-947E-2A327061F24B}" srcId="{E6E67D56-756E-45D9-8A75-DCA847677FE7}" destId="{4DFFAE84-D495-4A4A-993C-2E7886CEF147}" srcOrd="3" destOrd="0" parTransId="{1B16D3F1-81F1-4C57-880E-4188BD5F1689}" sibTransId="{61CA5EB8-3BED-406D-A441-AC7CD72B5C44}"/>
    <dgm:cxn modelId="{B9EF3926-4082-4CF3-B9BC-075DF902A4C6}" type="presOf" srcId="{E6E67D56-756E-45D9-8A75-DCA847677FE7}" destId="{20489866-07A8-4B39-A9B0-FF4665C4E530}" srcOrd="0" destOrd="0" presId="urn:microsoft.com/office/officeart/2009/layout/CircleArrowProcess"/>
    <dgm:cxn modelId="{D45BC027-8FD3-449C-B6BA-D58F18A70D2A}" srcId="{E6E67D56-756E-45D9-8A75-DCA847677FE7}" destId="{A0BE387D-BBCC-47B8-AE99-C7A98741A6AF}" srcOrd="2" destOrd="0" parTransId="{74E9329A-931D-4D28-A85E-26E0D30209E3}" sibTransId="{16EDABC3-4299-4EE1-8884-42108DAEC94A}"/>
    <dgm:cxn modelId="{1B5F964F-26F7-48BD-9CAF-14DE428F98EE}" type="presOf" srcId="{B684C8F2-FCBD-4E33-92A9-CF702B4D2E32}" destId="{C9056236-3FAD-4341-ADC3-79B4FBD961DE}" srcOrd="0" destOrd="0" presId="urn:microsoft.com/office/officeart/2009/layout/CircleArrowProcess"/>
    <dgm:cxn modelId="{BC109477-9B09-41A1-B738-B7988184AAC6}" type="presOf" srcId="{A0BE387D-BBCC-47B8-AE99-C7A98741A6AF}" destId="{F55DEF23-0AAB-488E-963B-86182BE16B3F}" srcOrd="0" destOrd="0" presId="urn:microsoft.com/office/officeart/2009/layout/CircleArrowProcess"/>
    <dgm:cxn modelId="{92D08496-6E5D-4ECD-8F61-DCDADFE08FD3}" type="presOf" srcId="{6F63537A-BDEC-4147-B2A0-194FB8B30021}" destId="{030E06C2-F292-4BF2-B9A3-41FD3448D4B8}" srcOrd="0" destOrd="0" presId="urn:microsoft.com/office/officeart/2009/layout/CircleArrowProcess"/>
    <dgm:cxn modelId="{5386879D-6C4C-4FD6-90F5-5B8C5FA94EBE}" type="presOf" srcId="{FBB09A13-80BA-4422-A919-5B41ED34570C}" destId="{5AE89221-A54A-43E2-876B-3399B2BC9C8B}" srcOrd="0" destOrd="0" presId="urn:microsoft.com/office/officeart/2009/layout/CircleArrowProcess"/>
    <dgm:cxn modelId="{8547B2AA-18E0-423D-9694-E13B01EA5AE2}" type="presOf" srcId="{4DFFAE84-D495-4A4A-993C-2E7886CEF147}" destId="{F829E043-F26E-4C28-BAC8-0F040434171F}" srcOrd="0" destOrd="0" presId="urn:microsoft.com/office/officeart/2009/layout/CircleArrowProcess"/>
    <dgm:cxn modelId="{DFFA18CE-4CA9-4833-A40C-798937C6F8B5}" srcId="{E6E67D56-756E-45D9-8A75-DCA847677FE7}" destId="{B684C8F2-FCBD-4E33-92A9-CF702B4D2E32}" srcOrd="1" destOrd="0" parTransId="{02061341-C1A7-4DEF-831D-A8A429420BFF}" sibTransId="{34F4D089-1D2E-45B7-81B1-C651FD6682E5}"/>
    <dgm:cxn modelId="{11CAEDD9-2458-4160-B190-0DC77738DBD3}" srcId="{E6E67D56-756E-45D9-8A75-DCA847677FE7}" destId="{FBB09A13-80BA-4422-A919-5B41ED34570C}" srcOrd="0" destOrd="0" parTransId="{0AFE3FC0-BE8D-473C-BABF-CBC6D7801DBD}" sibTransId="{9030867D-59BB-4C50-8F94-8E1C2B68271B}"/>
    <dgm:cxn modelId="{C635E5DB-B3E3-4DC6-A88D-D9B10CE253A7}" srcId="{E6E67D56-756E-45D9-8A75-DCA847677FE7}" destId="{6F63537A-BDEC-4147-B2A0-194FB8B30021}" srcOrd="4" destOrd="0" parTransId="{0C5D8B38-594F-41AB-9959-67AEFAF95C96}" sibTransId="{E3F237CA-DDF8-4535-800F-EB60DB271495}"/>
    <dgm:cxn modelId="{FEA06814-10E0-44E8-9DE0-8BA5C90BB0FA}" type="presParOf" srcId="{20489866-07A8-4B39-A9B0-FF4665C4E530}" destId="{A7000920-3925-48BB-8A66-F1BEFA9F7C3F}" srcOrd="0" destOrd="0" presId="urn:microsoft.com/office/officeart/2009/layout/CircleArrowProcess"/>
    <dgm:cxn modelId="{13A439BA-6752-4657-AE0A-BA3453C7D30A}" type="presParOf" srcId="{A7000920-3925-48BB-8A66-F1BEFA9F7C3F}" destId="{BA06E78A-BDAF-4DE3-AF6B-ADFA5A477943}" srcOrd="0" destOrd="0" presId="urn:microsoft.com/office/officeart/2009/layout/CircleArrowProcess"/>
    <dgm:cxn modelId="{8E670789-38F6-4681-8289-34E1D323ED6F}" type="presParOf" srcId="{20489866-07A8-4B39-A9B0-FF4665C4E530}" destId="{5AE89221-A54A-43E2-876B-3399B2BC9C8B}" srcOrd="1" destOrd="0" presId="urn:microsoft.com/office/officeart/2009/layout/CircleArrowProcess"/>
    <dgm:cxn modelId="{97141204-5E9F-44F0-988A-3F84CA4981CE}" type="presParOf" srcId="{20489866-07A8-4B39-A9B0-FF4665C4E530}" destId="{E8661FFE-E107-4147-81A6-4006633789C6}" srcOrd="2" destOrd="0" presId="urn:microsoft.com/office/officeart/2009/layout/CircleArrowProcess"/>
    <dgm:cxn modelId="{AE47728A-13D6-46AC-814D-19286F833F6F}" type="presParOf" srcId="{E8661FFE-E107-4147-81A6-4006633789C6}" destId="{4C1DAD0B-313A-4026-AF6A-E3FB8C4B6536}" srcOrd="0" destOrd="0" presId="urn:microsoft.com/office/officeart/2009/layout/CircleArrowProcess"/>
    <dgm:cxn modelId="{F57C964F-B424-4954-81E5-C0312009007B}" type="presParOf" srcId="{20489866-07A8-4B39-A9B0-FF4665C4E530}" destId="{C9056236-3FAD-4341-ADC3-79B4FBD961DE}" srcOrd="3" destOrd="0" presId="urn:microsoft.com/office/officeart/2009/layout/CircleArrowProcess"/>
    <dgm:cxn modelId="{BBE1507D-9017-4F78-8028-83D860089F91}" type="presParOf" srcId="{20489866-07A8-4B39-A9B0-FF4665C4E530}" destId="{424809B3-306A-42CD-A197-88F245581CCF}" srcOrd="4" destOrd="0" presId="urn:microsoft.com/office/officeart/2009/layout/CircleArrowProcess"/>
    <dgm:cxn modelId="{01B4CECD-1579-440E-9967-EE4DBDDFB7EE}" type="presParOf" srcId="{424809B3-306A-42CD-A197-88F245581CCF}" destId="{3211F893-9C38-456D-AF0A-DAA99C9A30CE}" srcOrd="0" destOrd="0" presId="urn:microsoft.com/office/officeart/2009/layout/CircleArrowProcess"/>
    <dgm:cxn modelId="{FDDDAF42-23F8-4AB8-AC39-15D7B8C06982}" type="presParOf" srcId="{20489866-07A8-4B39-A9B0-FF4665C4E530}" destId="{F55DEF23-0AAB-488E-963B-86182BE16B3F}" srcOrd="5" destOrd="0" presId="urn:microsoft.com/office/officeart/2009/layout/CircleArrowProcess"/>
    <dgm:cxn modelId="{B8484C8E-53D1-4AE4-ADC1-DE4F09BCAB79}" type="presParOf" srcId="{20489866-07A8-4B39-A9B0-FF4665C4E530}" destId="{EFBF3F5B-EBCF-4B21-8D09-787FFF6E53F8}" srcOrd="6" destOrd="0" presId="urn:microsoft.com/office/officeart/2009/layout/CircleArrowProcess"/>
    <dgm:cxn modelId="{1B2B96F3-9BED-41C9-9B78-AB96A214742C}" type="presParOf" srcId="{EFBF3F5B-EBCF-4B21-8D09-787FFF6E53F8}" destId="{14EF4675-7BA7-4279-9704-F121A46DF472}" srcOrd="0" destOrd="0" presId="urn:microsoft.com/office/officeart/2009/layout/CircleArrowProcess"/>
    <dgm:cxn modelId="{98D935EE-2067-4BE9-948E-169A2611C29A}" type="presParOf" srcId="{20489866-07A8-4B39-A9B0-FF4665C4E530}" destId="{F829E043-F26E-4C28-BAC8-0F040434171F}" srcOrd="7" destOrd="0" presId="urn:microsoft.com/office/officeart/2009/layout/CircleArrowProcess"/>
    <dgm:cxn modelId="{497BF65E-C198-4DF4-93F1-25F288399DE0}" type="presParOf" srcId="{20489866-07A8-4B39-A9B0-FF4665C4E530}" destId="{59AEC3EA-20C2-4F3F-81AE-FAF5799F7B5B}" srcOrd="8" destOrd="0" presId="urn:microsoft.com/office/officeart/2009/layout/CircleArrowProcess"/>
    <dgm:cxn modelId="{D878C1CA-CA9A-48CB-9FB4-8031F14A7E20}" type="presParOf" srcId="{59AEC3EA-20C2-4F3F-81AE-FAF5799F7B5B}" destId="{F7C2B2C7-7C6E-4BCC-AD1B-21FA5BE34698}" srcOrd="0" destOrd="0" presId="urn:microsoft.com/office/officeart/2009/layout/CircleArrowProcess"/>
    <dgm:cxn modelId="{CEAA5F23-4E0C-4035-9F50-F580E92D82B5}" type="presParOf" srcId="{20489866-07A8-4B39-A9B0-FF4665C4E530}" destId="{030E06C2-F292-4BF2-B9A3-41FD3448D4B8}"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6E78A-BDAF-4DE3-AF6B-ADFA5A477943}">
      <dsp:nvSpPr>
        <dsp:cNvPr id="0" name=""/>
        <dsp:cNvSpPr/>
      </dsp:nvSpPr>
      <dsp:spPr>
        <a:xfrm>
          <a:off x="2026841" y="0"/>
          <a:ext cx="1951333" cy="1951432"/>
        </a:xfrm>
        <a:prstGeom prst="circularArrow">
          <a:avLst>
            <a:gd name="adj1" fmla="val 10980"/>
            <a:gd name="adj2" fmla="val 1142322"/>
            <a:gd name="adj3" fmla="val 4500000"/>
            <a:gd name="adj4" fmla="val 10800000"/>
            <a:gd name="adj5" fmla="val 125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 modelId="{5AE89221-A54A-43E2-876B-3399B2BC9C8B}">
      <dsp:nvSpPr>
        <dsp:cNvPr id="0" name=""/>
        <dsp:cNvSpPr/>
      </dsp:nvSpPr>
      <dsp:spPr>
        <a:xfrm>
          <a:off x="2457664" y="706748"/>
          <a:ext cx="1088954" cy="544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da-DK" sz="3700" kern="1200" dirty="0"/>
        </a:p>
      </dsp:txBody>
      <dsp:txXfrm>
        <a:off x="2457664" y="706748"/>
        <a:ext cx="1088954" cy="544234"/>
      </dsp:txXfrm>
    </dsp:sp>
    <dsp:sp modelId="{4C1DAD0B-313A-4026-AF6A-E3FB8C4B6536}">
      <dsp:nvSpPr>
        <dsp:cNvPr id="0" name=""/>
        <dsp:cNvSpPr/>
      </dsp:nvSpPr>
      <dsp:spPr>
        <a:xfrm>
          <a:off x="1484742" y="1121223"/>
          <a:ext cx="1951333" cy="1951432"/>
        </a:xfrm>
        <a:prstGeom prst="leftCircularArrow">
          <a:avLst>
            <a:gd name="adj1" fmla="val 10980"/>
            <a:gd name="adj2" fmla="val 1142322"/>
            <a:gd name="adj3" fmla="val 6300000"/>
            <a:gd name="adj4" fmla="val 18900000"/>
            <a:gd name="adj5" fmla="val 125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 modelId="{C9056236-3FAD-4341-ADC3-79B4FBD961DE}">
      <dsp:nvSpPr>
        <dsp:cNvPr id="0" name=""/>
        <dsp:cNvSpPr/>
      </dsp:nvSpPr>
      <dsp:spPr>
        <a:xfrm>
          <a:off x="1913370" y="1830491"/>
          <a:ext cx="1088954" cy="544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da-DK" sz="3700" kern="1200" dirty="0"/>
        </a:p>
      </dsp:txBody>
      <dsp:txXfrm>
        <a:off x="1913370" y="1830491"/>
        <a:ext cx="1088954" cy="544234"/>
      </dsp:txXfrm>
    </dsp:sp>
    <dsp:sp modelId="{3211F893-9C38-456D-AF0A-DAA99C9A30CE}">
      <dsp:nvSpPr>
        <dsp:cNvPr id="0" name=""/>
        <dsp:cNvSpPr/>
      </dsp:nvSpPr>
      <dsp:spPr>
        <a:xfrm>
          <a:off x="2026841" y="2247485"/>
          <a:ext cx="1951333" cy="1951432"/>
        </a:xfrm>
        <a:prstGeom prst="circularArrow">
          <a:avLst>
            <a:gd name="adj1" fmla="val 10980"/>
            <a:gd name="adj2" fmla="val 1142322"/>
            <a:gd name="adj3" fmla="val 4500000"/>
            <a:gd name="adj4" fmla="val 13500000"/>
            <a:gd name="adj5" fmla="val 125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 modelId="{F55DEF23-0AAB-488E-963B-86182BE16B3F}">
      <dsp:nvSpPr>
        <dsp:cNvPr id="0" name=""/>
        <dsp:cNvSpPr/>
      </dsp:nvSpPr>
      <dsp:spPr>
        <a:xfrm>
          <a:off x="2457664" y="2953603"/>
          <a:ext cx="1088954" cy="544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da-DK" sz="3700" kern="1200" dirty="0"/>
        </a:p>
      </dsp:txBody>
      <dsp:txXfrm>
        <a:off x="2457664" y="2953603"/>
        <a:ext cx="1088954" cy="544234"/>
      </dsp:txXfrm>
    </dsp:sp>
    <dsp:sp modelId="{14EF4675-7BA7-4279-9704-F121A46DF472}">
      <dsp:nvSpPr>
        <dsp:cNvPr id="0" name=""/>
        <dsp:cNvSpPr/>
      </dsp:nvSpPr>
      <dsp:spPr>
        <a:xfrm>
          <a:off x="1484742" y="3370598"/>
          <a:ext cx="1951333" cy="1951432"/>
        </a:xfrm>
        <a:prstGeom prst="leftCircularArrow">
          <a:avLst>
            <a:gd name="adj1" fmla="val 10980"/>
            <a:gd name="adj2" fmla="val 1142322"/>
            <a:gd name="adj3" fmla="val 6300000"/>
            <a:gd name="adj4" fmla="val 18900000"/>
            <a:gd name="adj5" fmla="val 125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 modelId="{F829E043-F26E-4C28-BAC8-0F040434171F}">
      <dsp:nvSpPr>
        <dsp:cNvPr id="0" name=""/>
        <dsp:cNvSpPr/>
      </dsp:nvSpPr>
      <dsp:spPr>
        <a:xfrm>
          <a:off x="1913370" y="4077346"/>
          <a:ext cx="1088954" cy="544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da-DK" sz="3700" kern="1200" dirty="0"/>
        </a:p>
      </dsp:txBody>
      <dsp:txXfrm>
        <a:off x="1913370" y="4077346"/>
        <a:ext cx="1088954" cy="544234"/>
      </dsp:txXfrm>
    </dsp:sp>
    <dsp:sp modelId="{F7C2B2C7-7C6E-4BCC-AD1B-21FA5BE34698}">
      <dsp:nvSpPr>
        <dsp:cNvPr id="0" name=""/>
        <dsp:cNvSpPr/>
      </dsp:nvSpPr>
      <dsp:spPr>
        <a:xfrm>
          <a:off x="2165568" y="4621580"/>
          <a:ext cx="1676441" cy="1677425"/>
        </a:xfrm>
        <a:prstGeom prst="blockArc">
          <a:avLst>
            <a:gd name="adj1" fmla="val 13500000"/>
            <a:gd name="adj2" fmla="val 10800000"/>
            <a:gd name="adj3" fmla="val 1274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 modelId="{030E06C2-F292-4BF2-B9A3-41FD3448D4B8}">
      <dsp:nvSpPr>
        <dsp:cNvPr id="0" name=""/>
        <dsp:cNvSpPr/>
      </dsp:nvSpPr>
      <dsp:spPr>
        <a:xfrm>
          <a:off x="2457664" y="5201089"/>
          <a:ext cx="1088954" cy="544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da-DK" sz="3700" kern="1200" dirty="0"/>
        </a:p>
      </dsp:txBody>
      <dsp:txXfrm>
        <a:off x="2457664" y="5201089"/>
        <a:ext cx="1088954" cy="54423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07/05/2025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07/05/2025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i="0" dirty="0">
              <a:solidFill>
                <a:schemeClr val="bg2"/>
              </a:solidFill>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60180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1" kern="1200" dirty="0">
              <a:solidFill>
                <a:schemeClr val="tx1"/>
              </a:solidFill>
              <a:latin typeface="+mn-lt"/>
              <a:ea typeface="+mn-ea"/>
              <a:cs typeface="+mn-cs"/>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3197994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Kom gerne med et eksempel fra jeres arbejdsplads, hvor du beskriver, hvordan hjemlighed ser ud hos jer.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8509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mødeledelse: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1" kern="1200" dirty="0">
                <a:solidFill>
                  <a:schemeClr val="tx1"/>
                </a:solidFill>
                <a:latin typeface="+mn-lt"/>
                <a:ea typeface="+mn-ea"/>
                <a:cs typeface="+mn-cs"/>
              </a:rPr>
              <a:t>Hvis du har printet denne slide, kan du med fordel dele et eksemplar ud til bordene.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1" kern="1200" dirty="0">
                <a:solidFill>
                  <a:schemeClr val="tx1"/>
                </a:solidFill>
                <a:latin typeface="+mn-lt"/>
                <a:ea typeface="+mn-ea"/>
                <a:cs typeface="+mn-cs"/>
              </a:rPr>
              <a:t>De fem pejlemærker kan bruges til, hvordan man kan arbejde med at styrke hjemlighed i hverdagen. </a:t>
            </a:r>
          </a:p>
          <a:p>
            <a:pPr marL="171450" indent="-171450">
              <a:buFont typeface="Arial" panose="020B0604020202020204" pitchFamily="34" charset="0"/>
              <a:buChar char="•"/>
            </a:pPr>
            <a:r>
              <a:rPr lang="da-DK" sz="1200" b="0" i="1" kern="1200" dirty="0">
                <a:solidFill>
                  <a:schemeClr val="tx1"/>
                </a:solidFill>
                <a:latin typeface="+mn-lt"/>
                <a:ea typeface="+mn-ea"/>
                <a:cs typeface="+mn-cs"/>
              </a:rPr>
              <a:t>Stop gerne op mellem hvert punkt og spørg deltagerne om, hvordan de kan se det i deres arbejde hos borger eller beboerne.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1"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1" dirty="0">
                <a:solidFill>
                  <a:schemeClr val="tx1">
                    <a:lumMod val="65000"/>
                    <a:lumOff val="35000"/>
                  </a:schemeClr>
                </a:solidFill>
              </a:rPr>
              <a:t>Find mere viden om de fem pejlemærker for hjemlighed, herunder en film på Sundhedsstyrelsens hjemmeside: https://www.sst.dk/da/Vaerdighed/Temaer/Livskvalitet-og-trivsel/Styrk-hjemligheden/Saadan-arbejder-I-med-hjemlighed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588229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b="0" i="1" baseline="0" dirty="0"/>
              <a:t>Brug jeres viden om de fem pejlemærker, som I lige har talt om, til at gennemføre denne øvelse. </a:t>
            </a:r>
          </a:p>
          <a:p>
            <a:pPr marL="171450" indent="-171450">
              <a:buFont typeface="Arial" panose="020B0604020202020204" pitchFamily="34" charset="0"/>
              <a:buChar char="•"/>
            </a:pPr>
            <a:r>
              <a:rPr lang="da-DK" b="0" i="1" baseline="0" dirty="0"/>
              <a:t>Der afsættes 22 minutter til øvelsen. </a:t>
            </a:r>
          </a:p>
          <a:p>
            <a:pPr marL="171450" indent="-171450">
              <a:buFont typeface="Arial" panose="020B0604020202020204" pitchFamily="34" charset="0"/>
              <a:buChar char="•"/>
            </a:pPr>
            <a:r>
              <a:rPr lang="da-DK" b="0" i="1" dirty="0"/>
              <a:t>1-2 minutter til at komme i tanke om situationen.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i="1" kern="1200" dirty="0">
                <a:solidFill>
                  <a:schemeClr val="tx1"/>
                </a:solidFill>
                <a:effectLst/>
                <a:latin typeface="+mn-lt"/>
                <a:ea typeface="+mn-ea"/>
                <a:cs typeface="+mn-cs"/>
              </a:rPr>
              <a:t>Lad deltagerne drøfte uforstyrret i 8 minutter, hvor du fortæller når der er 2 minutter igen. </a:t>
            </a:r>
            <a:endParaRPr lang="da-DK" sz="1200" b="0" i="1"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Opsamling i plenum i 10 min. – del vigtigste pointer i plenum.</a:t>
            </a:r>
          </a:p>
          <a:p>
            <a:pPr marL="171450" indent="-171450">
              <a:buFont typeface="Arial" panose="020B0604020202020204" pitchFamily="34" charset="0"/>
              <a:buChar char="•"/>
            </a:pPr>
            <a:r>
              <a:rPr lang="da-DK" b="0" i="1" dirty="0"/>
              <a:t>Du kan i opsamlingen fremhæve pointen om, at hjemlighed er individuelt. Du kan f.eks. sige ”Nu hvor vi har hørt alle jeres historier, har I så bemærket, hvordan I beskriver at hjemlighed er forskelligt fra borger til borger”. </a:t>
            </a:r>
            <a:endParaRPr lang="da-DK" b="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4064938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Kom gerne med et eksempel fra jeres arbejdsplads, hvor du beskriver, </a:t>
            </a:r>
            <a:r>
              <a:rPr lang="da-DK" sz="1200" b="0" i="1" kern="1200" baseline="0" dirty="0">
                <a:solidFill>
                  <a:schemeClr val="tx1"/>
                </a:solidFill>
                <a:latin typeface="+mn-lt"/>
                <a:ea typeface="+mn-ea"/>
                <a:cs typeface="+mn-cs"/>
              </a:rPr>
              <a:t>hvordan I lykkes med at styrke borgerens selvbestemmelse ift. hjemlighed. </a:t>
            </a:r>
            <a:endParaRPr lang="da-DK" b="0" i="1" baseline="0"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39043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mødeledelse: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1" baseline="0" dirty="0"/>
              <a:t>Der afsættes 22 minutter til øvelsen. </a:t>
            </a:r>
            <a:endParaRPr lang="da-DK" b="0" i="1" dirty="0"/>
          </a:p>
          <a:p>
            <a:pPr marL="171450" indent="-171450">
              <a:buFont typeface="Arial" panose="020B0604020202020204" pitchFamily="34" charset="0"/>
              <a:buChar char="•"/>
            </a:pPr>
            <a:r>
              <a:rPr lang="da-DK" b="0" i="1" dirty="0"/>
              <a:t>1-2 minutter til at komme i tanke om situationen.</a:t>
            </a:r>
          </a:p>
          <a:p>
            <a:pPr marL="171450" indent="-171450">
              <a:buFont typeface="Arial" panose="020B0604020202020204" pitchFamily="34" charset="0"/>
              <a:buChar char="•"/>
            </a:pPr>
            <a:r>
              <a:rPr lang="da-DK" b="0" i="1" dirty="0"/>
              <a:t>10 minutter, hvor deltagerne </a:t>
            </a:r>
            <a:r>
              <a:rPr lang="da-DK" b="0" i="1" baseline="0" dirty="0"/>
              <a:t>interviewer hinanden, ved at lytte aktivt og stille nysgerrige spørgsmål til hinanden. Efter </a:t>
            </a:r>
            <a:r>
              <a:rPr lang="da-DK" b="0" i="1" dirty="0"/>
              <a:t>5 minutter siger du ”skift” og parret bytter roller.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1" baseline="0" dirty="0"/>
              <a:t>10 minutter til den fælles opsamling, hvor du spørger mødedeltagerne: ”Hvad lærte du af den andens historie?” Eller </a:t>
            </a:r>
            <a:r>
              <a:rPr lang="da-DK" b="0" i="1" dirty="0"/>
              <a:t>”Hvad hørte du, at din kollega gjorde konkret, som styrkede borgerens selvbestemmelse?”  </a:t>
            </a:r>
            <a:endParaRPr lang="da-DK" b="0"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1" dirty="0"/>
              <a:t>Du kan i opsamlingen fremhæve pointen i de fortalte historier, som styrker forståelsen for hvordan der blev arbejdet med borgerens selvbestemmelse. </a:t>
            </a:r>
            <a:endParaRPr lang="da-DK" b="1" i="1" baseline="0"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1849249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Kom gerne med et eksempel fra jeres arbejdsplads om en situation, hvor relationer i hjemmet er afgørende for et godt samarbejde.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266446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b="0" i="1" baseline="0" dirty="0"/>
              <a:t>Der afsættes 22 minutter til øvelsen. </a:t>
            </a:r>
          </a:p>
          <a:p>
            <a:pPr marL="171450" indent="-171450">
              <a:buFont typeface="Arial" panose="020B0604020202020204" pitchFamily="34" charset="0"/>
              <a:buChar char="•"/>
            </a:pPr>
            <a:r>
              <a:rPr lang="da-DK" b="0" i="1" dirty="0"/>
              <a:t>1-2 minutter til at komme i tanke om situationen.</a:t>
            </a:r>
          </a:p>
          <a:p>
            <a:pPr marL="171450" indent="-171450">
              <a:buFont typeface="Arial" panose="020B0604020202020204" pitchFamily="34" charset="0"/>
              <a:buChar char="•"/>
            </a:pPr>
            <a:r>
              <a:rPr lang="da-DK" sz="1200" b="0" i="1" kern="1200" dirty="0">
                <a:solidFill>
                  <a:schemeClr val="tx1"/>
                </a:solidFill>
                <a:latin typeface="+mn-lt"/>
                <a:ea typeface="+mn-ea"/>
                <a:cs typeface="+mn-cs"/>
              </a:rPr>
              <a:t>Lad deltagerne drøfte uforstyrret i 8 minutter, hvor du fortæller når der er 2 minutter igen. </a:t>
            </a:r>
          </a:p>
          <a:p>
            <a:pPr marL="171450" indent="-171450">
              <a:buFont typeface="Arial" panose="020B0604020202020204" pitchFamily="34" charset="0"/>
              <a:buChar char="•"/>
            </a:pPr>
            <a:r>
              <a:rPr lang="da-DK" sz="1200" b="0" i="1" kern="1200" dirty="0">
                <a:solidFill>
                  <a:schemeClr val="tx1"/>
                </a:solidFill>
                <a:latin typeface="+mn-lt"/>
                <a:ea typeface="+mn-ea"/>
                <a:cs typeface="+mn-cs"/>
              </a:rPr>
              <a:t>Opsamling i plenum i 10 min. – del vigtigste pointer i plenum.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1" dirty="0"/>
              <a:t>Du kan i opsamlingen opsummere, hvad I er blevet enige om fra den fælles drøftelse og fremhæve, hvad I fremadrettet skal have fokus på som arbejdsplads. </a:t>
            </a:r>
            <a:endParaRPr lang="da-DK" sz="1200" i="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4055938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Afrunding af mødet tager omkring 10 minutter. </a:t>
            </a:r>
          </a:p>
          <a:p>
            <a:r>
              <a:rPr lang="da-DK" b="0" dirty="0"/>
              <a:t> </a:t>
            </a:r>
          </a:p>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i="1" dirty="0"/>
              <a:t>Lad deltagerne notere i tavshed for sig selv, hvad de har hørt og er blevet inspireret af i 2 minutter. </a:t>
            </a:r>
          </a:p>
          <a:p>
            <a:pPr marL="171450" indent="-171450">
              <a:buFont typeface="Arial" panose="020B0604020202020204" pitchFamily="34" charset="0"/>
              <a:buChar char="•"/>
            </a:pPr>
            <a:r>
              <a:rPr lang="da-DK" i="1" dirty="0"/>
              <a:t>Bed deltagerne om at tale sammen parvis i 2 minutter. </a:t>
            </a:r>
          </a:p>
          <a:p>
            <a:pPr marL="171450" indent="-171450">
              <a:buFont typeface="Arial" panose="020B0604020202020204" pitchFamily="34" charset="0"/>
              <a:buChar char="•"/>
            </a:pPr>
            <a:r>
              <a:rPr lang="da-DK" i="1" dirty="0"/>
              <a:t>Afslut mødet med en fælles opsamling, hvor deltagerne kan byde ind i plenum med deres tanker for mødet og plan for det eventuelle videre arbejde. </a:t>
            </a:r>
          </a:p>
          <a:p>
            <a:pPr marL="171450" indent="-171450">
              <a:buFont typeface="Arial" panose="020B0604020202020204" pitchFamily="34" charset="0"/>
              <a:buChar char="•"/>
            </a:pPr>
            <a:r>
              <a:rPr lang="da-DK" i="1" dirty="0"/>
              <a:t>Som mødeleder kan du notere aftaler, som I ønsker at arbejde videre med på jeres arbejdsplads.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422529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282686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lgn="l" rtl="0">
              <a:spcBef>
                <a:spcPts val="0"/>
              </a:spcBef>
              <a:spcAft>
                <a:spcPts val="0"/>
              </a:spcAft>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181307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b="0"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341852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171743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81328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65299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b="1" i="0" baseline="0" dirty="0"/>
              <a:t>Forslag til mødeledelse: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a-DK" b="0" i="1" baseline="0" dirty="0"/>
              <a:t>Hvis du deler mødet op, kan du tilpasse overskriften på sliden og/eller tilføje din egen dagsorden.</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393443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Hør ud i rummet, hvad deltagerne forestiller sig, at I kan få ud af at tale mere om hjemlighed.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2804710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26" name="Ikoner">
            <a:extLst>
              <a:ext uri="{FF2B5EF4-FFF2-40B4-BE49-F238E27FC236}">
                <a16:creationId xmlns:a16="http://schemas.microsoft.com/office/drawing/2014/main" id="{807501B8-6288-4B48-97AA-8207383A42BF}"/>
              </a:ext>
            </a:extLst>
          </p:cNvPr>
          <p:cNvSpPr>
            <a:spLocks noChangeAspect="1"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2242514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2970"/>
            <a:ext cx="113280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99C76138-CD40-4E65-845F-F511C78E056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335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objekt til billed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275998"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sz="3000"/>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icture Placeholder 3">
            <a:extLst>
              <a:ext uri="{FF2B5EF4-FFF2-40B4-BE49-F238E27FC236}">
                <a16:creationId xmlns:a16="http://schemas.microsoft.com/office/drawing/2014/main" id="{5347FED5-0CD2-4FA7-BE6E-68D8065A4ECE}"/>
              </a:ext>
            </a:extLst>
          </p:cNvPr>
          <p:cNvSpPr>
            <a:spLocks noGrp="1"/>
          </p:cNvSpPr>
          <p:nvPr>
            <p:ph type="pic" sz="quarter" idx="17" hasCustomPrompt="1"/>
          </p:nvPr>
        </p:nvSpPr>
        <p:spPr>
          <a:xfrm>
            <a:off x="6275998" y="0"/>
            <a:ext cx="6094800" cy="6858000"/>
          </a:xfrm>
        </p:spPr>
        <p:txBody>
          <a:bodyPr tIns="612000" anchor="ctr" anchorCtr="0"/>
          <a:lstStyle>
            <a:lvl1pPr marL="0" indent="0" algn="ctr">
              <a:buNone/>
              <a:defRPr/>
            </a:lvl1pPr>
          </a:lstStyle>
          <a:p>
            <a:r>
              <a:rPr lang="da-DK" dirty="0"/>
              <a:t>Klik på ikonet og indsæt billede</a:t>
            </a:r>
          </a:p>
        </p:txBody>
      </p:sp>
      <p:sp>
        <p:nvSpPr>
          <p:cNvPr id="13" name="Pladsholder til slidenummer 12">
            <a:extLst>
              <a:ext uri="{FF2B5EF4-FFF2-40B4-BE49-F238E27FC236}">
                <a16:creationId xmlns:a16="http://schemas.microsoft.com/office/drawing/2014/main" id="{A51774A5-FED9-4538-B2CB-565EACF9A76D}"/>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111A1756-A0E7-4C52-9A32-CA3EB8559D08}"/>
              </a:ext>
            </a:extLst>
          </p:cNvPr>
          <p:cNvSpPr>
            <a:spLocks noGrp="1"/>
          </p:cNvSpPr>
          <p:nvPr>
            <p:ph type="dt" sz="half" idx="14"/>
          </p:nvPr>
        </p:nvSpPr>
        <p:spPr/>
        <p:txBody>
          <a:bodyPr/>
          <a:lstStyle/>
          <a:p>
            <a:endParaRPr lang="da-DK" dirty="0"/>
          </a:p>
        </p:txBody>
      </p:sp>
      <p:sp>
        <p:nvSpPr>
          <p:cNvPr id="12" name="Pladsholder til sidefod 11" hidden="1">
            <a:extLst>
              <a:ext uri="{FF2B5EF4-FFF2-40B4-BE49-F238E27FC236}">
                <a16:creationId xmlns:a16="http://schemas.microsoft.com/office/drawing/2014/main" id="{9B0D835E-06D6-410D-B17D-472F6616F431}"/>
              </a:ext>
            </a:extLst>
          </p:cNvPr>
          <p:cNvSpPr>
            <a:spLocks noGrp="1"/>
          </p:cNvSpPr>
          <p:nvPr>
            <p:ph type="ftr" sz="quarter" idx="15"/>
          </p:nvPr>
        </p:nvSpPr>
        <p:spPr/>
        <p:txBody>
          <a:bodyPr/>
          <a:lstStyle/>
          <a:p>
            <a:endParaRPr lang="da-DK" dirty="0"/>
          </a:p>
        </p:txBody>
      </p:sp>
      <p:sp>
        <p:nvSpPr>
          <p:cNvPr id="10" name="Text Placeholder Ikoner">
            <a:extLst>
              <a:ext uri="{FF2B5EF4-FFF2-40B4-BE49-F238E27FC236}">
                <a16:creationId xmlns:a16="http://schemas.microsoft.com/office/drawing/2014/main" id="{F3423F88-ABA9-453B-96CA-8105B8687026}"/>
              </a:ext>
            </a:extLst>
          </p:cNvPr>
          <p:cNvSpPr>
            <a:spLocks noGrp="1"/>
          </p:cNvSpPr>
          <p:nvPr>
            <p:ph type="body" sz="quarter" idx="18"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64251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dholdsobjekter p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097200"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1200" y="182880"/>
            <a:ext cx="5745600" cy="5926712"/>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274869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bg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21338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2123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986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xt Placeholder Ikoner">
            <a:extLst>
              <a:ext uri="{FF2B5EF4-FFF2-40B4-BE49-F238E27FC236}">
                <a16:creationId xmlns:a16="http://schemas.microsoft.com/office/drawing/2014/main" id="{527BF74F-F718-4318-88F1-B78CF3023F0A}"/>
              </a:ext>
            </a:extLst>
          </p:cNvPr>
          <p:cNvSpPr>
            <a:spLocks noGrp="1"/>
          </p:cNvSpPr>
          <p:nvPr>
            <p:ph type="body" sz="quarter" idx="16"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Ikoner">
            <a:extLst>
              <a:ext uri="{FF2B5EF4-FFF2-40B4-BE49-F238E27FC236}">
                <a16:creationId xmlns:a16="http://schemas.microsoft.com/office/drawing/2014/main" id="{2A9BEE6D-CFD0-42D9-A84B-7B4DDAE6F481}"/>
              </a:ext>
            </a:extLst>
          </p:cNvPr>
          <p:cNvSpPr>
            <a:spLocks noEditPoints="1"/>
          </p:cNvSpPr>
          <p:nvPr userDrawn="1"/>
        </p:nvSpPr>
        <p:spPr bwMode="auto">
          <a:xfrm>
            <a:off x="432000"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684086138"/>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killeside med bille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2">
            <a:extLst>
              <a:ext uri="{FF2B5EF4-FFF2-40B4-BE49-F238E27FC236}">
                <a16:creationId xmlns:a16="http://schemas.microsoft.com/office/drawing/2014/main" id="{D42F2ED6-695B-42D6-BF46-316DB0DA3982}"/>
              </a:ext>
            </a:extLst>
          </p:cNvPr>
          <p:cNvSpPr>
            <a:spLocks noGrp="1"/>
          </p:cNvSpPr>
          <p:nvPr>
            <p:ph type="pic" idx="15" hasCustomPrompt="1"/>
          </p:nvPr>
        </p:nvSpPr>
        <p:spPr>
          <a:xfrm>
            <a:off x="0" y="-1"/>
            <a:ext cx="12189600" cy="6858000"/>
          </a:xfrm>
          <a:prstGeom prst="rect">
            <a:avLst/>
          </a:prstGeom>
          <a:no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Text Placeholder Ikoner">
            <a:extLst>
              <a:ext uri="{FF2B5EF4-FFF2-40B4-BE49-F238E27FC236}">
                <a16:creationId xmlns:a16="http://schemas.microsoft.com/office/drawing/2014/main" id="{9DA53165-D918-4619-BB9D-376E8930B3DC}"/>
              </a:ext>
            </a:extLst>
          </p:cNvPr>
          <p:cNvSpPr>
            <a:spLocks noGrp="1"/>
          </p:cNvSpPr>
          <p:nvPr>
            <p:ph type="body" sz="quarter" idx="16" hasCustomPrompt="1"/>
          </p:nvPr>
        </p:nvSpPr>
        <p:spPr>
          <a:xfrm>
            <a:off x="4320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982519384"/>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lys grøn/bourdeaux">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4" name="Ikoner">
            <a:extLst>
              <a:ext uri="{FF2B5EF4-FFF2-40B4-BE49-F238E27FC236}">
                <a16:creationId xmlns:a16="http://schemas.microsoft.com/office/drawing/2014/main" id="{92F67898-8AD5-4046-A28E-69425C57589E}"/>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4165494038"/>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5" name="Sundhed for alle">
            <a:extLst>
              <a:ext uri="{FF2B5EF4-FFF2-40B4-BE49-F238E27FC236}">
                <a16:creationId xmlns:a16="http://schemas.microsoft.com/office/drawing/2014/main" id="{65A81536-7304-43DD-A863-55235CA03E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2000" y="6416826"/>
            <a:ext cx="1198924" cy="113156"/>
          </a:xfrm>
          <a:prstGeom prst="rect">
            <a:avLst/>
          </a:prstGeom>
        </p:spPr>
      </p:pic>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grpSp>
        <p:nvGrpSpPr>
          <p:cNvPr id="21" name="Group 4">
            <a:extLst>
              <a:ext uri="{FF2B5EF4-FFF2-40B4-BE49-F238E27FC236}">
                <a16:creationId xmlns:a16="http://schemas.microsoft.com/office/drawing/2014/main" id="{E956B872-CF93-4AE7-8F83-A6832DF1F1E4}"/>
              </a:ext>
            </a:extLst>
          </p:cNvPr>
          <p:cNvGrpSpPr>
            <a:grpSpLocks noChangeAspect="1"/>
          </p:cNvGrpSpPr>
          <p:nvPr userDrawn="1"/>
        </p:nvGrpSpPr>
        <p:grpSpPr bwMode="auto">
          <a:xfrm>
            <a:off x="1327151" y="2841626"/>
            <a:ext cx="9540875" cy="1082675"/>
            <a:chOff x="836" y="1790"/>
            <a:chExt cx="6010" cy="682"/>
          </a:xfrm>
        </p:grpSpPr>
        <p:sp>
          <p:nvSpPr>
            <p:cNvPr id="23" name="Oval 5">
              <a:extLst>
                <a:ext uri="{FF2B5EF4-FFF2-40B4-BE49-F238E27FC236}">
                  <a16:creationId xmlns:a16="http://schemas.microsoft.com/office/drawing/2014/main" id="{B383918F-ECF9-42D2-9619-65A06E4A0910}"/>
                </a:ext>
              </a:extLst>
            </p:cNvPr>
            <p:cNvSpPr>
              <a:spLocks noChangeArrowheads="1"/>
            </p:cNvSpPr>
            <p:nvPr userDrawn="1"/>
          </p:nvSpPr>
          <p:spPr bwMode="auto">
            <a:xfrm>
              <a:off x="6166" y="1790"/>
              <a:ext cx="680" cy="68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
              <a:extLst>
                <a:ext uri="{FF2B5EF4-FFF2-40B4-BE49-F238E27FC236}">
                  <a16:creationId xmlns:a16="http://schemas.microsoft.com/office/drawing/2014/main" id="{F904313C-3A71-4615-942D-446BF3F83FDB}"/>
                </a:ext>
              </a:extLst>
            </p:cNvPr>
            <p:cNvSpPr>
              <a:spLocks/>
            </p:cNvSpPr>
            <p:nvPr userDrawn="1"/>
          </p:nvSpPr>
          <p:spPr bwMode="auto">
            <a:xfrm>
              <a:off x="3582" y="1802"/>
              <a:ext cx="658" cy="659"/>
            </a:xfrm>
            <a:custGeom>
              <a:avLst/>
              <a:gdLst>
                <a:gd name="T0" fmla="*/ 417 w 658"/>
                <a:gd name="T1" fmla="*/ 0 h 659"/>
                <a:gd name="T2" fmla="*/ 241 w 658"/>
                <a:gd name="T3" fmla="*/ 0 h 659"/>
                <a:gd name="T4" fmla="*/ 241 w 658"/>
                <a:gd name="T5" fmla="*/ 241 h 659"/>
                <a:gd name="T6" fmla="*/ 0 w 658"/>
                <a:gd name="T7" fmla="*/ 241 h 659"/>
                <a:gd name="T8" fmla="*/ 0 w 658"/>
                <a:gd name="T9" fmla="*/ 418 h 659"/>
                <a:gd name="T10" fmla="*/ 241 w 658"/>
                <a:gd name="T11" fmla="*/ 418 h 659"/>
                <a:gd name="T12" fmla="*/ 241 w 658"/>
                <a:gd name="T13" fmla="*/ 659 h 659"/>
                <a:gd name="T14" fmla="*/ 417 w 658"/>
                <a:gd name="T15" fmla="*/ 659 h 659"/>
                <a:gd name="T16" fmla="*/ 417 w 658"/>
                <a:gd name="T17" fmla="*/ 418 h 659"/>
                <a:gd name="T18" fmla="*/ 658 w 658"/>
                <a:gd name="T19" fmla="*/ 418 h 659"/>
                <a:gd name="T20" fmla="*/ 658 w 658"/>
                <a:gd name="T21" fmla="*/ 241 h 659"/>
                <a:gd name="T22" fmla="*/ 417 w 658"/>
                <a:gd name="T23" fmla="*/ 241 h 659"/>
                <a:gd name="T24" fmla="*/ 417 w 658"/>
                <a:gd name="T2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59">
                  <a:moveTo>
                    <a:pt x="417" y="0"/>
                  </a:moveTo>
                  <a:lnTo>
                    <a:pt x="241" y="0"/>
                  </a:lnTo>
                  <a:lnTo>
                    <a:pt x="241" y="241"/>
                  </a:lnTo>
                  <a:lnTo>
                    <a:pt x="0" y="241"/>
                  </a:lnTo>
                  <a:lnTo>
                    <a:pt x="0" y="418"/>
                  </a:lnTo>
                  <a:lnTo>
                    <a:pt x="241" y="418"/>
                  </a:lnTo>
                  <a:lnTo>
                    <a:pt x="241" y="659"/>
                  </a:lnTo>
                  <a:lnTo>
                    <a:pt x="417" y="659"/>
                  </a:lnTo>
                  <a:lnTo>
                    <a:pt x="417" y="418"/>
                  </a:lnTo>
                  <a:lnTo>
                    <a:pt x="658" y="418"/>
                  </a:lnTo>
                  <a:lnTo>
                    <a:pt x="658" y="241"/>
                  </a:lnTo>
                  <a:lnTo>
                    <a:pt x="417" y="241"/>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7">
              <a:extLst>
                <a:ext uri="{FF2B5EF4-FFF2-40B4-BE49-F238E27FC236}">
                  <a16:creationId xmlns:a16="http://schemas.microsoft.com/office/drawing/2014/main" id="{10B1E4BF-B011-47AF-B12F-0ED252E942F0}"/>
                </a:ext>
              </a:extLst>
            </p:cNvPr>
            <p:cNvSpPr>
              <a:spLocks/>
            </p:cNvSpPr>
            <p:nvPr userDrawn="1"/>
          </p:nvSpPr>
          <p:spPr bwMode="auto">
            <a:xfrm>
              <a:off x="836" y="1790"/>
              <a:ext cx="820" cy="682"/>
            </a:xfrm>
            <a:custGeom>
              <a:avLst/>
              <a:gdLst>
                <a:gd name="T0" fmla="*/ 903 w 1231"/>
                <a:gd name="T1" fmla="*/ 0 h 1021"/>
                <a:gd name="T2" fmla="*/ 615 w 1231"/>
                <a:gd name="T3" fmla="*/ 188 h 1021"/>
                <a:gd name="T4" fmla="*/ 328 w 1231"/>
                <a:gd name="T5" fmla="*/ 0 h 1021"/>
                <a:gd name="T6" fmla="*/ 0 w 1231"/>
                <a:gd name="T7" fmla="*/ 323 h 1021"/>
                <a:gd name="T8" fmla="*/ 615 w 1231"/>
                <a:gd name="T9" fmla="*/ 1021 h 1021"/>
                <a:gd name="T10" fmla="*/ 1231 w 1231"/>
                <a:gd name="T11" fmla="*/ 323 h 1021"/>
                <a:gd name="T12" fmla="*/ 903 w 1231"/>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231" h="1021">
                  <a:moveTo>
                    <a:pt x="903" y="0"/>
                  </a:moveTo>
                  <a:cubicBezTo>
                    <a:pt x="695" y="0"/>
                    <a:pt x="615" y="188"/>
                    <a:pt x="615" y="188"/>
                  </a:cubicBezTo>
                  <a:cubicBezTo>
                    <a:pt x="615" y="188"/>
                    <a:pt x="536" y="0"/>
                    <a:pt x="328" y="0"/>
                  </a:cubicBezTo>
                  <a:cubicBezTo>
                    <a:pt x="95" y="0"/>
                    <a:pt x="0" y="204"/>
                    <a:pt x="0" y="323"/>
                  </a:cubicBezTo>
                  <a:cubicBezTo>
                    <a:pt x="0" y="565"/>
                    <a:pt x="284" y="866"/>
                    <a:pt x="615" y="1021"/>
                  </a:cubicBezTo>
                  <a:cubicBezTo>
                    <a:pt x="947" y="866"/>
                    <a:pt x="1231" y="565"/>
                    <a:pt x="1231" y="323"/>
                  </a:cubicBezTo>
                  <a:cubicBezTo>
                    <a:pt x="1231" y="204"/>
                    <a:pt x="1136" y="0"/>
                    <a:pt x="9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568761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i master</a:t>
            </a:r>
          </a:p>
        </p:txBody>
      </p:sp>
      <p:sp>
        <p:nvSpPr>
          <p:cNvPr id="8" name="Pladsholder til slidenummer 7">
            <a:extLst>
              <a:ext uri="{FF2B5EF4-FFF2-40B4-BE49-F238E27FC236}">
                <a16:creationId xmlns:a16="http://schemas.microsoft.com/office/drawing/2014/main" id="{13C8E1C6-7A21-4AD7-9D89-1995FCC83029}"/>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dsholder til slidenummer 6">
            <a:extLst>
              <a:ext uri="{FF2B5EF4-FFF2-40B4-BE49-F238E27FC236}">
                <a16:creationId xmlns:a16="http://schemas.microsoft.com/office/drawing/2014/main" id="{0CAC9A41-10B9-4C2B-A87F-4B5B339337AD}"/>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lys blå SS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5C8D"/>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5C8D"/>
                </a:solidFill>
              </a:defRPr>
            </a:lvl1pPr>
          </a:lstStyle>
          <a:p>
            <a:fld id="{F2CF9434-4206-4AC2-A91A-1DCD05F48644}" type="datetime2">
              <a:rPr lang="da-DK" smtClean="0"/>
              <a:pPr/>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2" y="336145"/>
            <a:ext cx="1800656" cy="421958"/>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66556974"/>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lys blå SUM">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3356"/>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1F34"/>
                </a:solidFill>
              </a:defRPr>
            </a:lvl1pPr>
          </a:lstStyle>
          <a:p>
            <a:fld id="{F2CF9434-4206-4AC2-A91A-1DCD05F48644}" type="datetime2">
              <a:rPr lang="da-DK" smtClean="0"/>
              <a:pPr/>
              <a:t>7. maj 2025</a:t>
            </a:fld>
            <a:endParaRPr lang="da-DK"/>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4" y="336145"/>
            <a:ext cx="1800651" cy="421957"/>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3356"/>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6034967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til billede - Grø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3F36"/>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til billede - Bourdeaux">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441B3C"/>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9660791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slide til billede - SUM">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1F34"/>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8593496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slide til billede - SS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5C8D"/>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90770437"/>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defRPr/>
            </a:lvl1pPr>
          </a:lstStyle>
          <a:p>
            <a:r>
              <a:rPr lang="da-DK" dirty="0"/>
              <a:t>Overskrift skrives her i en eller to linjer</a:t>
            </a:r>
          </a:p>
        </p:txBody>
      </p:sp>
    </p:spTree>
    <p:extLst>
      <p:ext uri="{BB962C8B-B14F-4D97-AF65-F5344CB8AC3E}">
        <p14:creationId xmlns:p14="http://schemas.microsoft.com/office/powerpoint/2010/main" val="115452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63297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32000" y="6378417"/>
            <a:ext cx="673950" cy="180000"/>
          </a:xfrm>
          <a:prstGeom prst="rect">
            <a:avLst/>
          </a:prstGeom>
        </p:spPr>
        <p:txBody>
          <a:bodyPr vert="horz" lIns="0" tIns="0" rIns="0" bIns="0" rtlCol="0" anchor="b" anchorCtr="0"/>
          <a:lstStyle>
            <a:lvl1pPr algn="l">
              <a:defRPr sz="900">
                <a:solidFill>
                  <a:schemeClr val="accent1"/>
                </a:solidFill>
              </a:defRPr>
            </a:lvl1pPr>
          </a:lstStyle>
          <a:p>
            <a:r>
              <a:rPr lang="en-GB" dirty="0"/>
              <a:t>Side </a:t>
            </a:r>
            <a:fld id="{24C8C45C-947F-4981-8B3F-4F32E973C901}" type="slidenum">
              <a:rPr lang="en-GB" smtClean="0"/>
              <a:pPr/>
              <a:t>‹nr.›</a:t>
            </a:fld>
            <a:endParaRPr lang="en-GB" dirty="0"/>
          </a:p>
        </p:txBody>
      </p:sp>
      <p:sp>
        <p:nvSpPr>
          <p:cNvPr id="10" name="Ikoner">
            <a:extLst>
              <a:ext uri="{FF2B5EF4-FFF2-40B4-BE49-F238E27FC236}">
                <a16:creationId xmlns:a16="http://schemas.microsoft.com/office/drawing/2014/main" id="{2E8704D0-3E44-4432-BC73-0656F00E7F03}"/>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44" r:id="rId2"/>
    <p:sldLayoutId id="2147483743" r:id="rId3"/>
    <p:sldLayoutId id="2147483746" r:id="rId4"/>
    <p:sldLayoutId id="2147483737" r:id="rId5"/>
    <p:sldLayoutId id="2147483738" r:id="rId6"/>
    <p:sldLayoutId id="2147483739" r:id="rId7"/>
    <p:sldLayoutId id="2147483740" r:id="rId8"/>
    <p:sldLayoutId id="2147483721" r:id="rId9"/>
    <p:sldLayoutId id="2147483652" r:id="rId10"/>
    <p:sldLayoutId id="2147483729" r:id="rId11"/>
    <p:sldLayoutId id="2147483728" r:id="rId12"/>
    <p:sldLayoutId id="2147483742" r:id="rId13"/>
    <p:sldLayoutId id="2147483732" r:id="rId14"/>
    <p:sldLayoutId id="2147483733" r:id="rId15"/>
    <p:sldLayoutId id="2147483736" r:id="rId16"/>
    <p:sldLayoutId id="2147483741" r:id="rId17"/>
    <p:sldLayoutId id="2147483735" r:id="rId18"/>
    <p:sldLayoutId id="2147483745" r:id="rId19"/>
    <p:sldLayoutId id="2147483722" r:id="rId20"/>
    <p:sldLayoutId id="2147483654" r:id="rId21"/>
    <p:sldLayoutId id="2147483655" r:id="rId22"/>
    <p:sldLayoutId id="2147483670" r:id="rId23"/>
  </p:sldLayoutIdLst>
  <p:hf hdr="0" ftr="0" dt="0"/>
  <p:txStyles>
    <p:titleStyle>
      <a:lvl1pPr algn="l" defTabSz="914400" rtl="0" eaLnBrk="1" latinLnBrk="0" hangingPunct="1">
        <a:lnSpc>
          <a:spcPct val="83000"/>
        </a:lnSpc>
        <a:spcBef>
          <a:spcPct val="0"/>
        </a:spcBef>
        <a:buNone/>
        <a:defRPr sz="3000" b="1" kern="1200">
          <a:solidFill>
            <a:schemeClr val="bg2"/>
          </a:solidFill>
          <a:latin typeface="+mj-lt"/>
          <a:ea typeface="+mj-ea"/>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4.svg"/><Relationship Id="rId11" Type="http://schemas.openxmlformats.org/officeDocument/2006/relationships/image" Target="../media/image38.sv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sv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15.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50.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5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sst.dk/da/Aeldrepleje/Udgivelser-cases-og-film/2024/Vidensindblik-om-hjemlighed"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hyperlink" Target="https://www.l&#230;ringomv&#230;rdighed.dk/login/" TargetMode="External"/><Relationship Id="rId3" Type="http://schemas.openxmlformats.org/officeDocument/2006/relationships/hyperlink" Target="https://www.sst.dk/-/media/Videnscenter-for-v%C3%A6rdig-%C3%A6ldrepleje-Subsite/Redskaber/Hjemlighed_refleksionskort.ashx?sc_lang=da&amp;hash=36D6F915284FAA2AF957B409DC1AFF0A" TargetMode="External"/><Relationship Id="rId7" Type="http://schemas.openxmlformats.org/officeDocument/2006/relationships/hyperlink" Target="https://www.sst.dk/da/Vaerdighed/Udgivelser-cases-og-film/2023/Webinar_Styrk-arbejdet-med-vaerdighed" TargetMode="External"/><Relationship Id="rId12"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www.sst.dk/da/nyheder/2024/Saadan-skaber-I-mere-hjemlighed-paa-plejehjem" TargetMode="External"/><Relationship Id="rId11" Type="http://schemas.openxmlformats.org/officeDocument/2006/relationships/image" Target="../media/image16.png"/><Relationship Id="rId5" Type="http://schemas.openxmlformats.org/officeDocument/2006/relationships/hyperlink" Target="https://www.sst.dk/da/Aeldrepleje/Temaer/Livskvalitet-og-trivsel/Styrk-hjemligheden/Saadan-arbejder-I-med-hjemlighed" TargetMode="External"/><Relationship Id="rId10" Type="http://schemas.openxmlformats.org/officeDocument/2006/relationships/hyperlink" Target="https://www.sst.dk/-/media/Videnscenter-for-v%C3%A6rdig-%C3%A6ldrepleje-Subsite/Udgivelser-2023/Hjemlighed_Analyse_Dec2022_Small.ashx" TargetMode="External"/><Relationship Id="rId4" Type="http://schemas.openxmlformats.org/officeDocument/2006/relationships/hyperlink" Target="https://www.sst.dk/da/Aeldrepleje/Redskaber/2023/Redskaber-til-hjemlighed" TargetMode="External"/><Relationship Id="rId9" Type="http://schemas.openxmlformats.org/officeDocument/2006/relationships/hyperlink" Target="https://www.sst.dk/-/media/Videnscenter-for-v%C3%A6rdig-%C3%A6ldrepleje-Subsite/Udgivelser-2023/Hjemlighed_Lederguide.ash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24.sv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1</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473850"/>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Velkommen til mødepakken om hjemlighed</a:t>
            </a:r>
          </a:p>
        </p:txBody>
      </p:sp>
      <p:sp>
        <p:nvSpPr>
          <p:cNvPr id="8" name="Tekstfelt 7">
            <a:extLst>
              <a:ext uri="{FF2B5EF4-FFF2-40B4-BE49-F238E27FC236}">
                <a16:creationId xmlns:a16="http://schemas.microsoft.com/office/drawing/2014/main" id="{73E914CC-3C6C-4020-80CE-40F442FC4DA8}"/>
              </a:ext>
            </a:extLst>
          </p:cNvPr>
          <p:cNvSpPr txBox="1"/>
          <p:nvPr/>
        </p:nvSpPr>
        <p:spPr>
          <a:xfrm>
            <a:off x="432000" y="1225392"/>
            <a:ext cx="11526226" cy="3693319"/>
          </a:xfrm>
          <a:prstGeom prst="rect">
            <a:avLst/>
          </a:prstGeom>
          <a:noFill/>
        </p:spPr>
        <p:txBody>
          <a:bodyPr wrap="square" lIns="0" tIns="0" rIns="0" bIns="0" rtlCol="0">
            <a:spAutoFit/>
          </a:bodyPr>
          <a:lstStyle/>
          <a:p>
            <a:r>
              <a:rPr lang="da-DK" sz="2000" dirty="0">
                <a:solidFill>
                  <a:srgbClr val="616161"/>
                </a:solidFill>
              </a:rPr>
              <a:t>Mødepakken er til dig, der arbejder i ældreplejen og ønsker at lave et fagligt møde, hvor I kan få gang i samtalen om, hvordan I arbejder med hjemlighed hos jer.</a:t>
            </a:r>
          </a:p>
          <a:p>
            <a:endParaRPr lang="da-DK" sz="2000" dirty="0">
              <a:solidFill>
                <a:srgbClr val="616161"/>
              </a:solidFill>
            </a:endParaRPr>
          </a:p>
          <a:p>
            <a:r>
              <a:rPr lang="da-DK" sz="2000" dirty="0">
                <a:solidFill>
                  <a:srgbClr val="616161"/>
                </a:solidFill>
              </a:rPr>
              <a:t>Mødepakken består af viden, øvelser og metoder – og skal hjælpe jer med at få en fælles faglig tilgang på tværs af faggrupper og vagtlag.</a:t>
            </a:r>
            <a:endParaRPr lang="da-DK" sz="1700" dirty="0">
              <a:solidFill>
                <a:srgbClr val="616161"/>
              </a:solidFill>
            </a:endParaRPr>
          </a:p>
          <a:p>
            <a:endParaRPr lang="da-DK" sz="2000" dirty="0"/>
          </a:p>
          <a:p>
            <a:r>
              <a:rPr lang="da-DK" sz="2000" dirty="0">
                <a:solidFill>
                  <a:schemeClr val="tx1">
                    <a:lumMod val="65000"/>
                    <a:lumOff val="35000"/>
                  </a:schemeClr>
                </a:solidFill>
              </a:rPr>
              <a:t>De skjulte slides er til dig, der skal stå for mødet. De kan ikke ses, når du viser PowerPoint-præsentationen.  </a:t>
            </a:r>
          </a:p>
          <a:p>
            <a:endParaRPr lang="da-DK" sz="2000" dirty="0"/>
          </a:p>
          <a:p>
            <a:endParaRPr lang="da-DK" sz="2000" dirty="0"/>
          </a:p>
          <a:p>
            <a:endParaRPr lang="da-DK" sz="2000" dirty="0"/>
          </a:p>
          <a:p>
            <a:endParaRPr lang="da-DK" sz="2000" dirty="0" err="1"/>
          </a:p>
        </p:txBody>
      </p:sp>
      <p:sp>
        <p:nvSpPr>
          <p:cNvPr id="7" name="Pladsholder til indhold 5">
            <a:extLst>
              <a:ext uri="{FF2B5EF4-FFF2-40B4-BE49-F238E27FC236}">
                <a16:creationId xmlns:a16="http://schemas.microsoft.com/office/drawing/2014/main" id="{8D11AEF6-B17B-4956-87F7-700C61DBF1A0}"/>
              </a:ext>
            </a:extLst>
          </p:cNvPr>
          <p:cNvSpPr>
            <a:spLocks noGrp="1"/>
          </p:cNvSpPr>
          <p:nvPr>
            <p:ph sz="half" idx="1"/>
          </p:nvPr>
        </p:nvSpPr>
        <p:spPr>
          <a:xfrm>
            <a:off x="432000" y="3837149"/>
            <a:ext cx="12005706" cy="1893794"/>
          </a:xfrm>
        </p:spPr>
        <p:txBody>
          <a:bodyPr numCol="2"/>
          <a:lstStyle/>
          <a:p>
            <a:pPr marL="0" indent="0">
              <a:buNone/>
            </a:pPr>
            <a:r>
              <a:rPr lang="da-DK" sz="2400" b="1" dirty="0">
                <a:solidFill>
                  <a:schemeClr val="tx1">
                    <a:lumMod val="65000"/>
                    <a:lumOff val="35000"/>
                  </a:schemeClr>
                </a:solidFill>
              </a:rPr>
              <a:t>Mødepakken indeholder:</a:t>
            </a:r>
          </a:p>
          <a:p>
            <a:pPr lvl="0">
              <a:buFont typeface="Arial" panose="020B0604020202020204" pitchFamily="34" charset="0"/>
              <a:buChar char="•"/>
            </a:pPr>
            <a:r>
              <a:rPr lang="da-DK" sz="2000" dirty="0">
                <a:solidFill>
                  <a:schemeClr val="tx1">
                    <a:lumMod val="65000"/>
                    <a:lumOff val="35000"/>
                  </a:schemeClr>
                </a:solidFill>
              </a:rPr>
              <a:t>Baggrundsviden om temaet </a:t>
            </a:r>
          </a:p>
          <a:p>
            <a:pPr lvl="0">
              <a:buFont typeface="Arial" panose="020B0604020202020204" pitchFamily="34" charset="0"/>
              <a:buChar char="•"/>
            </a:pPr>
            <a:r>
              <a:rPr lang="da-DK" sz="2000" dirty="0">
                <a:solidFill>
                  <a:schemeClr val="tx1">
                    <a:lumMod val="65000"/>
                    <a:lumOff val="35000"/>
                  </a:schemeClr>
                </a:solidFill>
              </a:rPr>
              <a:t>Øvelser til at skabe fælles faglig forståelse</a:t>
            </a: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marL="0" indent="0">
              <a:buNone/>
            </a:pPr>
            <a:r>
              <a:rPr lang="da-DK" sz="2400" b="1" dirty="0">
                <a:solidFill>
                  <a:schemeClr val="tx1">
                    <a:lumMod val="65000"/>
                    <a:lumOff val="35000"/>
                  </a:schemeClr>
                </a:solidFill>
              </a:rPr>
              <a:t>Det skal du bruge: </a:t>
            </a:r>
          </a:p>
          <a:p>
            <a:pPr>
              <a:buFont typeface="Arial" panose="020B0604020202020204" pitchFamily="34" charset="0"/>
              <a:buChar char="•"/>
            </a:pPr>
            <a:r>
              <a:rPr lang="da-DK" sz="2000" dirty="0">
                <a:solidFill>
                  <a:schemeClr val="tx1">
                    <a:lumMod val="65000"/>
                    <a:lumOff val="35000"/>
                  </a:schemeClr>
                </a:solidFill>
              </a:rPr>
              <a:t>Egen computer </a:t>
            </a:r>
          </a:p>
          <a:p>
            <a:pPr>
              <a:buFont typeface="Arial" panose="020B0604020202020204" pitchFamily="34" charset="0"/>
              <a:buChar char="•"/>
            </a:pPr>
            <a:r>
              <a:rPr lang="da-DK" sz="2000" dirty="0">
                <a:solidFill>
                  <a:schemeClr val="tx1">
                    <a:lumMod val="65000"/>
                    <a:lumOff val="35000"/>
                  </a:schemeClr>
                </a:solidFill>
              </a:rPr>
              <a:t>Projektor eller Smartboard </a:t>
            </a:r>
          </a:p>
          <a:p>
            <a:pPr>
              <a:buFont typeface="Arial" panose="020B0604020202020204" pitchFamily="34" charset="0"/>
              <a:buChar char="•"/>
            </a:pPr>
            <a:r>
              <a:rPr lang="da-DK" sz="2000" dirty="0">
                <a:solidFill>
                  <a:schemeClr val="tx1">
                    <a:lumMod val="65000"/>
                    <a:lumOff val="35000"/>
                  </a:schemeClr>
                </a:solidFill>
              </a:rPr>
              <a:t>Skriveredskaber</a:t>
            </a:r>
          </a:p>
          <a:p>
            <a:pPr>
              <a:buFont typeface="Arial" panose="020B0604020202020204" pitchFamily="34" charset="0"/>
              <a:buChar char="•"/>
            </a:pPr>
            <a:r>
              <a:rPr lang="da-DK" sz="2000" dirty="0">
                <a:solidFill>
                  <a:schemeClr val="tx1">
                    <a:lumMod val="65000"/>
                    <a:lumOff val="35000"/>
                  </a:schemeClr>
                </a:solidFill>
              </a:rPr>
              <a:t>Papir eller post-it </a:t>
            </a:r>
          </a:p>
          <a:p>
            <a:pPr lvl="0">
              <a:buFont typeface="Arial" panose="020B0604020202020204" pitchFamily="34" charset="0"/>
              <a:buChar char="•"/>
            </a:pPr>
            <a:endParaRPr lang="da-DK" sz="2000" dirty="0">
              <a:solidFill>
                <a:schemeClr val="tx1">
                  <a:lumMod val="65000"/>
                  <a:lumOff val="35000"/>
                </a:schemeClr>
              </a:solidFill>
            </a:endParaRPr>
          </a:p>
          <a:p>
            <a:endParaRPr lang="da-DK" dirty="0"/>
          </a:p>
        </p:txBody>
      </p:sp>
      <p:sp>
        <p:nvSpPr>
          <p:cNvPr id="9" name="Pladsholder til indhold 6">
            <a:extLst>
              <a:ext uri="{FF2B5EF4-FFF2-40B4-BE49-F238E27FC236}">
                <a16:creationId xmlns:a16="http://schemas.microsoft.com/office/drawing/2014/main" id="{84F1EFBF-FDE1-44B1-8232-02E71E5E2CB1}"/>
              </a:ext>
            </a:extLst>
          </p:cNvPr>
          <p:cNvSpPr txBox="1">
            <a:spLocks/>
          </p:cNvSpPr>
          <p:nvPr/>
        </p:nvSpPr>
        <p:spPr>
          <a:xfrm>
            <a:off x="5850885" y="3006725"/>
            <a:ext cx="5484201" cy="4197350"/>
          </a:xfrm>
          <a:prstGeom prst="rect">
            <a:avLst/>
          </a:prstGeom>
        </p:spPr>
        <p:txBody>
          <a:bodyPr/>
          <a:lst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a:lstStyle>
          <a:p>
            <a:pPr marL="0" indent="0">
              <a:buFont typeface="Raleway" panose="020B0503030101060003" pitchFamily="34" charset="0"/>
              <a:buNone/>
            </a:pPr>
            <a:endParaRPr lang="da-DK" sz="1400" dirty="0"/>
          </a:p>
        </p:txBody>
      </p:sp>
      <p:sp>
        <p:nvSpPr>
          <p:cNvPr id="10" name="Rutediagram: Proces 9">
            <a:extLst>
              <a:ext uri="{FF2B5EF4-FFF2-40B4-BE49-F238E27FC236}">
                <a16:creationId xmlns:a16="http://schemas.microsoft.com/office/drawing/2014/main" id="{CAFA08AD-768A-4A9C-BB6B-6224747DFA72}"/>
              </a:ext>
            </a:extLst>
          </p:cNvPr>
          <p:cNvSpPr/>
          <p:nvPr/>
        </p:nvSpPr>
        <p:spPr>
          <a:xfrm rot="5400000">
            <a:off x="6047764" y="-5941461"/>
            <a:ext cx="96471" cy="11973885"/>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Proces 10">
            <a:extLst>
              <a:ext uri="{FF2B5EF4-FFF2-40B4-BE49-F238E27FC236}">
                <a16:creationId xmlns:a16="http://schemas.microsoft.com/office/drawing/2014/main" id="{E699807C-0813-4039-B161-948F387682CE}"/>
              </a:ext>
            </a:extLst>
          </p:cNvPr>
          <p:cNvSpPr/>
          <p:nvPr/>
        </p:nvSpPr>
        <p:spPr>
          <a:xfrm>
            <a:off x="12082943" y="0"/>
            <a:ext cx="109057" cy="6858000"/>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utediagram: Proces 11">
            <a:extLst>
              <a:ext uri="{FF2B5EF4-FFF2-40B4-BE49-F238E27FC236}">
                <a16:creationId xmlns:a16="http://schemas.microsoft.com/office/drawing/2014/main" id="{74CD6282-4A61-4A57-AF64-C0C84E560D43}"/>
              </a:ext>
            </a:extLst>
          </p:cNvPr>
          <p:cNvSpPr/>
          <p:nvPr/>
        </p:nvSpPr>
        <p:spPr>
          <a:xfrm rot="5400000">
            <a:off x="6047766" y="822823"/>
            <a:ext cx="96471" cy="11973885"/>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utediagram: Proces 12">
            <a:extLst>
              <a:ext uri="{FF2B5EF4-FFF2-40B4-BE49-F238E27FC236}">
                <a16:creationId xmlns:a16="http://schemas.microsoft.com/office/drawing/2014/main" id="{EC70D168-682C-4A8A-B78E-303D031E739D}"/>
              </a:ext>
            </a:extLst>
          </p:cNvPr>
          <p:cNvSpPr/>
          <p:nvPr/>
        </p:nvSpPr>
        <p:spPr>
          <a:xfrm>
            <a:off x="0" y="1"/>
            <a:ext cx="109057" cy="6858000"/>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30674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kstfelt 72">
            <a:extLst>
              <a:ext uri="{FF2B5EF4-FFF2-40B4-BE49-F238E27FC236}">
                <a16:creationId xmlns:a16="http://schemas.microsoft.com/office/drawing/2014/main" id="{02635A3A-82C8-45D0-B4E5-FFF28485843F}"/>
              </a:ext>
            </a:extLst>
          </p:cNvPr>
          <p:cNvSpPr txBox="1"/>
          <p:nvPr/>
        </p:nvSpPr>
        <p:spPr>
          <a:xfrm>
            <a:off x="6894665" y="0"/>
            <a:ext cx="5297335" cy="6858000"/>
          </a:xfrm>
          <a:prstGeom prst="rect">
            <a:avLst/>
          </a:prstGeom>
          <a:solidFill>
            <a:srgbClr val="24AE84"/>
          </a:solidFill>
          <a:ln>
            <a:solidFill>
              <a:srgbClr val="24AE84"/>
            </a:solidFill>
          </a:ln>
        </p:spPr>
        <p:txBody>
          <a:bodyPr wrap="square" lIns="0" tIns="0" rIns="0" bIns="0" rtlCol="0">
            <a:spAutoFit/>
          </a:bodyPr>
          <a:lstStyle/>
          <a:p>
            <a:endParaRPr lang="da-DK" sz="2000" dirty="0" err="1"/>
          </a:p>
        </p:txBody>
      </p:sp>
      <p:sp>
        <p:nvSpPr>
          <p:cNvPr id="7" name="Tekstfelt 6">
            <a:extLst>
              <a:ext uri="{FF2B5EF4-FFF2-40B4-BE49-F238E27FC236}">
                <a16:creationId xmlns:a16="http://schemas.microsoft.com/office/drawing/2014/main" id="{EEDBCD05-09B1-41D1-98F4-E00D0DB93105}"/>
              </a:ext>
            </a:extLst>
          </p:cNvPr>
          <p:cNvSpPr txBox="1"/>
          <p:nvPr/>
        </p:nvSpPr>
        <p:spPr>
          <a:xfrm>
            <a:off x="432000" y="432000"/>
            <a:ext cx="5996377" cy="923330"/>
          </a:xfrm>
          <a:prstGeom prst="rect">
            <a:avLst/>
          </a:prstGeom>
          <a:noFill/>
        </p:spPr>
        <p:txBody>
          <a:bodyPr wrap="square" lIns="0" tIns="0" rIns="0" bIns="0" rtlCol="0">
            <a:spAutoFit/>
          </a:bodyPr>
          <a:lstStyle/>
          <a:p>
            <a:r>
              <a:rPr lang="da-DK" sz="3000" b="1" dirty="0">
                <a:solidFill>
                  <a:schemeClr val="accent6">
                    <a:lumMod val="50000"/>
                  </a:schemeClr>
                </a:solidFill>
                <a:latin typeface="+mj-lt"/>
              </a:rPr>
              <a:t>1) Introduktion til arbejdet med hjemlighed</a:t>
            </a:r>
          </a:p>
        </p:txBody>
      </p:sp>
      <p:sp>
        <p:nvSpPr>
          <p:cNvPr id="5" name="Tekstfelt 4">
            <a:extLst>
              <a:ext uri="{FF2B5EF4-FFF2-40B4-BE49-F238E27FC236}">
                <a16:creationId xmlns:a16="http://schemas.microsoft.com/office/drawing/2014/main" id="{7791C126-DD05-4D7C-8035-B2357AAACC76}"/>
              </a:ext>
            </a:extLst>
          </p:cNvPr>
          <p:cNvSpPr txBox="1"/>
          <p:nvPr/>
        </p:nvSpPr>
        <p:spPr>
          <a:xfrm>
            <a:off x="432000" y="1822954"/>
            <a:ext cx="6223910" cy="4001095"/>
          </a:xfrm>
          <a:prstGeom prst="rect">
            <a:avLst/>
          </a:prstGeom>
          <a:noFill/>
        </p:spPr>
        <p:txBody>
          <a:bodyPr wrap="square" lIns="0" tIns="0" rIns="0" bIns="0" rtlCol="0">
            <a:spAutoFit/>
          </a:bodyPr>
          <a:lstStyle/>
          <a:p>
            <a:pPr marL="342900" indent="-342900">
              <a:buClr>
                <a:srgbClr val="24AE84"/>
              </a:buClr>
              <a:buFont typeface="Arial" panose="020B0604020202020204" pitchFamily="34" charset="0"/>
              <a:buChar char="•"/>
            </a:pPr>
            <a:r>
              <a:rPr lang="da-DK" sz="2000" dirty="0"/>
              <a:t>Hjemlighed er en følelse, som er knyttet til ens hjem. Hjemlighed handler ikke kun om mursten eller indretning, men om identitet, relationer, aktiviteter og stemninger.</a:t>
            </a:r>
          </a:p>
          <a:p>
            <a:pPr marL="342900" indent="-342900">
              <a:buClr>
                <a:srgbClr val="24AE84"/>
              </a:buClr>
              <a:buFont typeface="Arial" panose="020B0604020202020204" pitchFamily="34" charset="0"/>
              <a:buChar char="•"/>
            </a:pPr>
            <a:endParaRPr lang="da-DK" sz="2000" dirty="0"/>
          </a:p>
          <a:p>
            <a:pPr marL="342900" indent="-342900">
              <a:buClr>
                <a:srgbClr val="24AE84"/>
              </a:buClr>
              <a:buFont typeface="Arial" panose="020B0604020202020204" pitchFamily="34" charset="0"/>
              <a:buChar char="•"/>
            </a:pPr>
            <a:r>
              <a:rPr lang="da-DK" sz="2000" dirty="0"/>
              <a:t>Hjemmet er for de fleste mennesker en vigtig del af tilværelsen og kan betyde meget for den enkeltes livskvalitet. </a:t>
            </a:r>
            <a:endParaRPr lang="da-DK" sz="2000" b="1" dirty="0"/>
          </a:p>
          <a:p>
            <a:pPr marL="342900" indent="-342900">
              <a:buClr>
                <a:srgbClr val="24AE84"/>
              </a:buClr>
              <a:buFont typeface="Arial" panose="020B0604020202020204" pitchFamily="34" charset="0"/>
              <a:buChar char="•"/>
            </a:pPr>
            <a:endParaRPr lang="da-DK" sz="2000" dirty="0"/>
          </a:p>
          <a:p>
            <a:pPr marL="342900" indent="-342900">
              <a:buClr>
                <a:srgbClr val="24AE84"/>
              </a:buClr>
              <a:buFont typeface="Arial" panose="020B0604020202020204" pitchFamily="34" charset="0"/>
              <a:buChar char="•"/>
            </a:pPr>
            <a:r>
              <a:rPr lang="da-DK" sz="2000" dirty="0"/>
              <a:t>Hjemlighed er noget, der hele tiden skabes mellem mennesker og de omgivelser, vi bor i. Det kan derfor også fylde negativt for borgerne, hvis hjælpemidler og udstyr til pleje fylder meget.</a:t>
            </a:r>
          </a:p>
        </p:txBody>
      </p:sp>
      <p:pic>
        <p:nvPicPr>
          <p:cNvPr id="177" name="Grafik 176">
            <a:extLst>
              <a:ext uri="{FF2B5EF4-FFF2-40B4-BE49-F238E27FC236}">
                <a16:creationId xmlns:a16="http://schemas.microsoft.com/office/drawing/2014/main" id="{399A1517-4F88-46BC-BE23-49A6C490B9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0035" y="2169957"/>
            <a:ext cx="4426593" cy="3432485"/>
          </a:xfrm>
          <a:prstGeom prst="rect">
            <a:avLst/>
          </a:prstGeom>
        </p:spPr>
      </p:pic>
      <p:pic>
        <p:nvPicPr>
          <p:cNvPr id="19" name="Grafik 18" descr="Bakkescene">
            <a:extLst>
              <a:ext uri="{FF2B5EF4-FFF2-40B4-BE49-F238E27FC236}">
                <a16:creationId xmlns:a16="http://schemas.microsoft.com/office/drawing/2014/main" id="{41162ED1-70CE-4496-95B4-02D299A9BC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30875" y="1119470"/>
            <a:ext cx="1652160" cy="1493663"/>
          </a:xfrm>
          <a:prstGeom prst="rect">
            <a:avLst/>
          </a:prstGeom>
        </p:spPr>
      </p:pic>
      <p:sp>
        <p:nvSpPr>
          <p:cNvPr id="24" name="Rutediagram: Proces 23">
            <a:extLst>
              <a:ext uri="{FF2B5EF4-FFF2-40B4-BE49-F238E27FC236}">
                <a16:creationId xmlns:a16="http://schemas.microsoft.com/office/drawing/2014/main" id="{5464AD36-9722-4D44-B912-E10160DA4209}"/>
              </a:ext>
            </a:extLst>
          </p:cNvPr>
          <p:cNvSpPr/>
          <p:nvPr/>
        </p:nvSpPr>
        <p:spPr>
          <a:xfrm>
            <a:off x="8846348" y="1081274"/>
            <a:ext cx="1606207" cy="1483360"/>
          </a:xfrm>
          <a:prstGeom prst="flowChartProcess">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Ellipse 7">
            <a:extLst>
              <a:ext uri="{FF2B5EF4-FFF2-40B4-BE49-F238E27FC236}">
                <a16:creationId xmlns:a16="http://schemas.microsoft.com/office/drawing/2014/main" id="{F9E6A43D-8AD1-4FFA-8795-672402696984}"/>
              </a:ext>
            </a:extLst>
          </p:cNvPr>
          <p:cNvSpPr/>
          <p:nvPr/>
        </p:nvSpPr>
        <p:spPr>
          <a:xfrm>
            <a:off x="9352035" y="3336617"/>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Ellipse 8">
            <a:extLst>
              <a:ext uri="{FF2B5EF4-FFF2-40B4-BE49-F238E27FC236}">
                <a16:creationId xmlns:a16="http://schemas.microsoft.com/office/drawing/2014/main" id="{9E3FFFC0-837E-4818-BB2C-4B22E7E9C9F5}"/>
              </a:ext>
            </a:extLst>
          </p:cNvPr>
          <p:cNvSpPr/>
          <p:nvPr/>
        </p:nvSpPr>
        <p:spPr>
          <a:xfrm>
            <a:off x="9520471" y="3362810"/>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0" name="Billede 9">
            <a:extLst>
              <a:ext uri="{FF2B5EF4-FFF2-40B4-BE49-F238E27FC236}">
                <a16:creationId xmlns:a16="http://schemas.microsoft.com/office/drawing/2014/main" id="{14EF5CF8-D6A6-468D-BD17-B49B714808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280" y="6472091"/>
            <a:ext cx="426769" cy="106412"/>
          </a:xfrm>
          <a:prstGeom prst="rect">
            <a:avLst/>
          </a:prstGeom>
        </p:spPr>
      </p:pic>
    </p:spTree>
    <p:extLst>
      <p:ext uri="{BB962C8B-B14F-4D97-AF65-F5344CB8AC3E}">
        <p14:creationId xmlns:p14="http://schemas.microsoft.com/office/powerpoint/2010/main" val="327895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5A5C0EB5-053C-43F1-A08E-B9293DE8FC28}"/>
              </a:ext>
            </a:extLst>
          </p:cNvPr>
          <p:cNvSpPr txBox="1"/>
          <p:nvPr/>
        </p:nvSpPr>
        <p:spPr>
          <a:xfrm>
            <a:off x="6492240" y="0"/>
            <a:ext cx="5699761" cy="6858000"/>
          </a:xfrm>
          <a:prstGeom prst="rect">
            <a:avLst/>
          </a:prstGeom>
          <a:solidFill>
            <a:srgbClr val="24AE84"/>
          </a:solidFill>
          <a:ln>
            <a:solidFill>
              <a:srgbClr val="24AE84"/>
            </a:solidFill>
          </a:ln>
        </p:spPr>
        <p:txBody>
          <a:bodyPr wrap="square" lIns="0" tIns="0" rIns="0" bIns="0" rtlCol="0">
            <a:spAutoFit/>
          </a:bodyPr>
          <a:lstStyle/>
          <a:p>
            <a:endParaRPr lang="da-DK" sz="2000" dirty="0" err="1"/>
          </a:p>
        </p:txBody>
      </p:sp>
      <p:sp>
        <p:nvSpPr>
          <p:cNvPr id="8" name="Titel 3">
            <a:extLst>
              <a:ext uri="{FF2B5EF4-FFF2-40B4-BE49-F238E27FC236}">
                <a16:creationId xmlns:a16="http://schemas.microsoft.com/office/drawing/2014/main" id="{B9A58707-685A-408F-87F2-150BB3F9B55A}"/>
              </a:ext>
            </a:extLst>
          </p:cNvPr>
          <p:cNvSpPr>
            <a:spLocks noGrp="1"/>
          </p:cNvSpPr>
          <p:nvPr>
            <p:ph type="title"/>
          </p:nvPr>
        </p:nvSpPr>
        <p:spPr>
          <a:xfrm>
            <a:off x="432000" y="432001"/>
            <a:ext cx="6168024" cy="939600"/>
          </a:xfrm>
        </p:spPr>
        <p:txBody>
          <a:bodyPr/>
          <a:lstStyle/>
          <a:p>
            <a:r>
              <a:rPr lang="da-DK" dirty="0">
                <a:solidFill>
                  <a:schemeClr val="accent6">
                    <a:lumMod val="50000"/>
                  </a:schemeClr>
                </a:solidFill>
              </a:rPr>
              <a:t>2) Borgernes oplevelse af     </a:t>
            </a:r>
            <a:br>
              <a:rPr lang="da-DK" dirty="0">
                <a:solidFill>
                  <a:schemeClr val="accent6">
                    <a:lumMod val="50000"/>
                  </a:schemeClr>
                </a:solidFill>
              </a:rPr>
            </a:br>
            <a:r>
              <a:rPr lang="da-DK" dirty="0">
                <a:solidFill>
                  <a:schemeClr val="accent6">
                    <a:lumMod val="50000"/>
                  </a:schemeClr>
                </a:solidFill>
              </a:rPr>
              <a:t>hjemlighed</a:t>
            </a:r>
          </a:p>
        </p:txBody>
      </p:sp>
      <p:sp>
        <p:nvSpPr>
          <p:cNvPr id="71" name="Tekstfelt 70">
            <a:extLst>
              <a:ext uri="{FF2B5EF4-FFF2-40B4-BE49-F238E27FC236}">
                <a16:creationId xmlns:a16="http://schemas.microsoft.com/office/drawing/2014/main" id="{C741F4BD-D848-47C7-8A90-E51C5B69C91D}"/>
              </a:ext>
            </a:extLst>
          </p:cNvPr>
          <p:cNvSpPr txBox="1"/>
          <p:nvPr/>
        </p:nvSpPr>
        <p:spPr>
          <a:xfrm>
            <a:off x="397252" y="1710370"/>
            <a:ext cx="5713026" cy="3323987"/>
          </a:xfrm>
          <a:prstGeom prst="rect">
            <a:avLst/>
          </a:prstGeom>
          <a:noFill/>
        </p:spPr>
        <p:txBody>
          <a:bodyPr wrap="square" lIns="0" tIns="0" rIns="0" bIns="0" rtlCol="0">
            <a:spAutoFit/>
          </a:bodyPr>
          <a:lstStyle/>
          <a:p>
            <a:pPr marL="342900" indent="-342900">
              <a:buClr>
                <a:srgbClr val="24AE84"/>
              </a:buClr>
              <a:buFont typeface="Arial" panose="020B0604020202020204" pitchFamily="34" charset="0"/>
              <a:buChar char="•"/>
            </a:pPr>
            <a:r>
              <a:rPr lang="da-DK" sz="2400" dirty="0"/>
              <a:t>Det er vigtigt for følelsen af hjemlighed, at borgerne oplever fortsat at være vært i eget hjem.</a:t>
            </a:r>
          </a:p>
          <a:p>
            <a:pPr marL="342900" indent="-342900">
              <a:buClr>
                <a:srgbClr val="24AE84"/>
              </a:buClr>
              <a:buFont typeface="Arial" panose="020B0604020202020204" pitchFamily="34" charset="0"/>
              <a:buChar char="•"/>
            </a:pPr>
            <a:endParaRPr lang="da-DK" sz="2400" dirty="0"/>
          </a:p>
          <a:p>
            <a:pPr marL="342900" indent="-342900">
              <a:buClr>
                <a:srgbClr val="24AE84"/>
              </a:buClr>
              <a:buFont typeface="Arial" panose="020B0604020202020204" pitchFamily="34" charset="0"/>
              <a:buChar char="•"/>
            </a:pPr>
            <a:r>
              <a:rPr lang="da-DK" sz="2400" dirty="0"/>
              <a:t>Hjemmet afspejler borgernes vaner og ønsker til et meningsfuldt liv.</a:t>
            </a:r>
          </a:p>
          <a:p>
            <a:pPr marL="342900" indent="-342900">
              <a:buClr>
                <a:srgbClr val="24AE84"/>
              </a:buClr>
              <a:buFont typeface="Arial" panose="020B0604020202020204" pitchFamily="34" charset="0"/>
              <a:buChar char="•"/>
            </a:pPr>
            <a:endParaRPr lang="da-DK" sz="2400" dirty="0"/>
          </a:p>
          <a:p>
            <a:pPr marL="342900" indent="-342900">
              <a:buClr>
                <a:srgbClr val="24AE84"/>
              </a:buClr>
              <a:buFont typeface="Arial" panose="020B0604020202020204" pitchFamily="34" charset="0"/>
              <a:buChar char="•"/>
            </a:pPr>
            <a:r>
              <a:rPr lang="da-DK" sz="2400" dirty="0"/>
              <a:t>Hjemlighed udvikles over tid, når borgerne indretter og bruger sit hjem.</a:t>
            </a:r>
          </a:p>
        </p:txBody>
      </p:sp>
      <p:pic>
        <p:nvPicPr>
          <p:cNvPr id="6" name="Grafik 5">
            <a:extLst>
              <a:ext uri="{FF2B5EF4-FFF2-40B4-BE49-F238E27FC236}">
                <a16:creationId xmlns:a16="http://schemas.microsoft.com/office/drawing/2014/main" id="{3A90A49D-E0CC-4440-BB58-EC30AEA46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9492" y="1710370"/>
            <a:ext cx="4905256" cy="3437260"/>
          </a:xfrm>
          <a:prstGeom prst="rect">
            <a:avLst/>
          </a:prstGeom>
        </p:spPr>
      </p:pic>
      <p:sp>
        <p:nvSpPr>
          <p:cNvPr id="2" name="Ellipse 1">
            <a:extLst>
              <a:ext uri="{FF2B5EF4-FFF2-40B4-BE49-F238E27FC236}">
                <a16:creationId xmlns:a16="http://schemas.microsoft.com/office/drawing/2014/main" id="{158EB5EF-ED34-43F7-B11B-E09074C9AE21}"/>
              </a:ext>
            </a:extLst>
          </p:cNvPr>
          <p:cNvSpPr/>
          <p:nvPr/>
        </p:nvSpPr>
        <p:spPr>
          <a:xfrm>
            <a:off x="9439652" y="569270"/>
            <a:ext cx="1056640" cy="1066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cxnSp>
        <p:nvCxnSpPr>
          <p:cNvPr id="4" name="Lige forbindelse 3">
            <a:extLst>
              <a:ext uri="{FF2B5EF4-FFF2-40B4-BE49-F238E27FC236}">
                <a16:creationId xmlns:a16="http://schemas.microsoft.com/office/drawing/2014/main" id="{F1B74E58-6CEC-4E63-9345-15131E392724}"/>
              </a:ext>
            </a:extLst>
          </p:cNvPr>
          <p:cNvCxnSpPr>
            <a:cxnSpLocks/>
          </p:cNvCxnSpPr>
          <p:nvPr/>
        </p:nvCxnSpPr>
        <p:spPr>
          <a:xfrm flipH="1">
            <a:off x="9739025" y="1636070"/>
            <a:ext cx="93515" cy="2586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id="{7FC0641C-0ADB-42A9-ADED-04D2A4CAD35B}"/>
              </a:ext>
            </a:extLst>
          </p:cNvPr>
          <p:cNvSpPr/>
          <p:nvPr/>
        </p:nvSpPr>
        <p:spPr>
          <a:xfrm>
            <a:off x="7776817" y="658640"/>
            <a:ext cx="1056640" cy="1066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cxnSp>
        <p:nvCxnSpPr>
          <p:cNvPr id="10" name="Lige forbindelse 9">
            <a:extLst>
              <a:ext uri="{FF2B5EF4-FFF2-40B4-BE49-F238E27FC236}">
                <a16:creationId xmlns:a16="http://schemas.microsoft.com/office/drawing/2014/main" id="{0FC6A66B-A9AB-4C6C-8BA8-AA0976FD7957}"/>
              </a:ext>
            </a:extLst>
          </p:cNvPr>
          <p:cNvCxnSpPr>
            <a:cxnSpLocks/>
            <a:stCxn id="9" idx="5"/>
          </p:cNvCxnSpPr>
          <p:nvPr/>
        </p:nvCxnSpPr>
        <p:spPr>
          <a:xfrm>
            <a:off x="8678716" y="1569211"/>
            <a:ext cx="332540" cy="4119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fik 18" descr="Hjemmesko">
            <a:extLst>
              <a:ext uri="{FF2B5EF4-FFF2-40B4-BE49-F238E27FC236}">
                <a16:creationId xmlns:a16="http://schemas.microsoft.com/office/drawing/2014/main" id="{F5FF92C4-3382-45BC-BA87-43584A8401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3853" y="755035"/>
            <a:ext cx="914400" cy="914400"/>
          </a:xfrm>
          <a:prstGeom prst="rect">
            <a:avLst/>
          </a:prstGeom>
        </p:spPr>
      </p:pic>
      <p:pic>
        <p:nvPicPr>
          <p:cNvPr id="33" name="Grafik 32" descr="Avis">
            <a:extLst>
              <a:ext uri="{FF2B5EF4-FFF2-40B4-BE49-F238E27FC236}">
                <a16:creationId xmlns:a16="http://schemas.microsoft.com/office/drawing/2014/main" id="{5436F2D7-B772-455B-A3C0-0A9237E5FE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22320" y="666360"/>
            <a:ext cx="902851" cy="902851"/>
          </a:xfrm>
          <a:prstGeom prst="rect">
            <a:avLst/>
          </a:prstGeom>
        </p:spPr>
      </p:pic>
      <p:pic>
        <p:nvPicPr>
          <p:cNvPr id="12" name="Billede 11">
            <a:extLst>
              <a:ext uri="{FF2B5EF4-FFF2-40B4-BE49-F238E27FC236}">
                <a16:creationId xmlns:a16="http://schemas.microsoft.com/office/drawing/2014/main" id="{288F4B06-D494-4C6A-8A4E-191594A2EF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53280" y="6472091"/>
            <a:ext cx="426769" cy="106412"/>
          </a:xfrm>
          <a:prstGeom prst="rect">
            <a:avLst/>
          </a:prstGeom>
        </p:spPr>
      </p:pic>
      <p:sp>
        <p:nvSpPr>
          <p:cNvPr id="3" name="Ellipse 2">
            <a:extLst>
              <a:ext uri="{FF2B5EF4-FFF2-40B4-BE49-F238E27FC236}">
                <a16:creationId xmlns:a16="http://schemas.microsoft.com/office/drawing/2014/main" id="{55CDD78E-8313-4107-8C9A-F47736EC8E3C}"/>
              </a:ext>
            </a:extLst>
          </p:cNvPr>
          <p:cNvSpPr/>
          <p:nvPr/>
        </p:nvSpPr>
        <p:spPr>
          <a:xfrm>
            <a:off x="6974958" y="3792980"/>
            <a:ext cx="878895" cy="885345"/>
          </a:xfrm>
          <a:prstGeom prst="ellipse">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Grafik 13" descr="Te">
            <a:extLst>
              <a:ext uri="{FF2B5EF4-FFF2-40B4-BE49-F238E27FC236}">
                <a16:creationId xmlns:a16="http://schemas.microsoft.com/office/drawing/2014/main" id="{BB290566-209C-40C2-B779-6E66D64446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32707" y="3762678"/>
            <a:ext cx="885346" cy="885346"/>
          </a:xfrm>
          <a:prstGeom prst="rect">
            <a:avLst/>
          </a:prstGeom>
        </p:spPr>
      </p:pic>
    </p:spTree>
    <p:extLst>
      <p:ext uri="{BB962C8B-B14F-4D97-AF65-F5344CB8AC3E}">
        <p14:creationId xmlns:p14="http://schemas.microsoft.com/office/powerpoint/2010/main" val="103730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5A5C0EB5-053C-43F1-A08E-B9293DE8FC28}"/>
              </a:ext>
            </a:extLst>
          </p:cNvPr>
          <p:cNvSpPr txBox="1"/>
          <p:nvPr/>
        </p:nvSpPr>
        <p:spPr>
          <a:xfrm>
            <a:off x="7704084" y="0"/>
            <a:ext cx="3355666" cy="6858000"/>
          </a:xfrm>
          <a:prstGeom prst="rect">
            <a:avLst/>
          </a:prstGeom>
          <a:solidFill>
            <a:schemeClr val="bg1"/>
          </a:solidFill>
          <a:ln w="3175">
            <a:solidFill>
              <a:schemeClr val="bg1"/>
            </a:solidFill>
          </a:ln>
        </p:spPr>
        <p:txBody>
          <a:bodyPr wrap="square" lIns="0" tIns="0" rIns="0" bIns="0" rtlCol="0">
            <a:spAutoFit/>
          </a:bodyPr>
          <a:lstStyle/>
          <a:p>
            <a:endParaRPr lang="da-DK" sz="2000" dirty="0" err="1"/>
          </a:p>
        </p:txBody>
      </p:sp>
      <p:sp>
        <p:nvSpPr>
          <p:cNvPr id="8" name="Titel 3">
            <a:extLst>
              <a:ext uri="{FF2B5EF4-FFF2-40B4-BE49-F238E27FC236}">
                <a16:creationId xmlns:a16="http://schemas.microsoft.com/office/drawing/2014/main" id="{B9A58707-685A-408F-87F2-150BB3F9B55A}"/>
              </a:ext>
            </a:extLst>
          </p:cNvPr>
          <p:cNvSpPr>
            <a:spLocks noGrp="1"/>
          </p:cNvSpPr>
          <p:nvPr>
            <p:ph type="title"/>
          </p:nvPr>
        </p:nvSpPr>
        <p:spPr>
          <a:xfrm>
            <a:off x="432000" y="432000"/>
            <a:ext cx="7389437" cy="690897"/>
          </a:xfrm>
        </p:spPr>
        <p:txBody>
          <a:bodyPr/>
          <a:lstStyle/>
          <a:p>
            <a:r>
              <a:rPr lang="da-DK" dirty="0">
                <a:solidFill>
                  <a:schemeClr val="accent6">
                    <a:lumMod val="50000"/>
                  </a:schemeClr>
                </a:solidFill>
              </a:rPr>
              <a:t>5 pejlemærker for hjemlighed</a:t>
            </a:r>
          </a:p>
        </p:txBody>
      </p:sp>
      <p:sp>
        <p:nvSpPr>
          <p:cNvPr id="13" name="Tekstfelt 12">
            <a:extLst>
              <a:ext uri="{FF2B5EF4-FFF2-40B4-BE49-F238E27FC236}">
                <a16:creationId xmlns:a16="http://schemas.microsoft.com/office/drawing/2014/main" id="{3593F61E-9EE7-44D8-A2A6-27FFEE0E231B}"/>
              </a:ext>
            </a:extLst>
          </p:cNvPr>
          <p:cNvSpPr txBox="1"/>
          <p:nvPr/>
        </p:nvSpPr>
        <p:spPr>
          <a:xfrm>
            <a:off x="440795" y="1240875"/>
            <a:ext cx="6855724" cy="4924425"/>
          </a:xfrm>
          <a:prstGeom prst="rect">
            <a:avLst/>
          </a:prstGeom>
          <a:noFill/>
        </p:spPr>
        <p:txBody>
          <a:bodyPr wrap="square" lIns="0" tIns="0" rIns="0" bIns="0" rtlCol="0">
            <a:spAutoFit/>
          </a:bodyPr>
          <a:lstStyle/>
          <a:p>
            <a:pPr marL="457200" indent="-457200">
              <a:buClr>
                <a:srgbClr val="24AE84"/>
              </a:buClr>
              <a:buFont typeface="+mj-lt"/>
              <a:buAutoNum type="arabicPeriod"/>
            </a:pPr>
            <a:r>
              <a:rPr lang="da-DK" sz="2000" b="1" dirty="0"/>
              <a:t>Ankomsten</a:t>
            </a:r>
            <a:r>
              <a:rPr lang="da-DK" sz="2000" dirty="0"/>
              <a:t> – Hvordan ønsker borger at vi ankommer i hjemmet? </a:t>
            </a:r>
          </a:p>
          <a:p>
            <a:pPr marL="457200" indent="-457200">
              <a:buClr>
                <a:srgbClr val="24AE84"/>
              </a:buClr>
              <a:buFont typeface="+mj-lt"/>
              <a:buAutoNum type="arabicPeriod"/>
            </a:pPr>
            <a:endParaRPr lang="da-DK" sz="2000" dirty="0"/>
          </a:p>
          <a:p>
            <a:pPr marL="457200" indent="-457200">
              <a:buClr>
                <a:srgbClr val="24AE84"/>
              </a:buClr>
              <a:buFont typeface="+mj-lt"/>
              <a:buAutoNum type="arabicPeriod"/>
            </a:pPr>
            <a:r>
              <a:rPr lang="da-DK" sz="2000" b="1" dirty="0"/>
              <a:t>Relationen</a:t>
            </a:r>
            <a:r>
              <a:rPr lang="da-DK" sz="2000" dirty="0"/>
              <a:t> – Hvordan møder vi borgeren? Og hvordan udtrykker borgeren sine ønsker og behov overfor os?  </a:t>
            </a:r>
          </a:p>
          <a:p>
            <a:pPr marL="457200" indent="-457200">
              <a:buClr>
                <a:srgbClr val="24AE84"/>
              </a:buClr>
              <a:buFont typeface="+mj-lt"/>
              <a:buAutoNum type="arabicPeriod"/>
            </a:pPr>
            <a:endParaRPr lang="da-DK" sz="2000" dirty="0"/>
          </a:p>
          <a:p>
            <a:pPr marL="457200" indent="-457200">
              <a:buClr>
                <a:srgbClr val="24AE84"/>
              </a:buClr>
              <a:buFont typeface="+mj-lt"/>
              <a:buAutoNum type="arabicPeriod"/>
            </a:pPr>
            <a:r>
              <a:rPr lang="da-DK" sz="2000" b="1" dirty="0"/>
              <a:t>Sanserne</a:t>
            </a:r>
            <a:r>
              <a:rPr lang="da-DK" sz="2000" dirty="0"/>
              <a:t> – Hvilke sanseindtryk oplever borger som hjemlige? </a:t>
            </a:r>
          </a:p>
          <a:p>
            <a:pPr marL="457200" indent="-457200">
              <a:buClr>
                <a:srgbClr val="24AE84"/>
              </a:buClr>
              <a:buFont typeface="+mj-lt"/>
              <a:buAutoNum type="arabicPeriod"/>
            </a:pPr>
            <a:endParaRPr lang="da-DK" sz="2000" dirty="0"/>
          </a:p>
          <a:p>
            <a:pPr marL="457200" indent="-457200">
              <a:buClr>
                <a:srgbClr val="24AE84"/>
              </a:buClr>
              <a:buFont typeface="+mj-lt"/>
              <a:buAutoNum type="arabicPeriod"/>
            </a:pPr>
            <a:r>
              <a:rPr lang="da-DK" sz="2000" b="1" dirty="0"/>
              <a:t>Beslutninger</a:t>
            </a:r>
            <a:r>
              <a:rPr lang="da-DK" sz="2000" dirty="0"/>
              <a:t> – Hvordan samarbejder vi med borgeren om beslutninger i hjemmet? </a:t>
            </a:r>
          </a:p>
          <a:p>
            <a:pPr marL="457200" indent="-457200">
              <a:buClr>
                <a:srgbClr val="24AE84"/>
              </a:buClr>
              <a:buFont typeface="+mj-lt"/>
              <a:buAutoNum type="arabicPeriod"/>
            </a:pPr>
            <a:endParaRPr lang="da-DK" sz="2000" dirty="0"/>
          </a:p>
          <a:p>
            <a:pPr marL="457200" indent="-457200">
              <a:buClr>
                <a:srgbClr val="24AE84"/>
              </a:buClr>
              <a:buFont typeface="+mj-lt"/>
              <a:buAutoNum type="arabicPeriod"/>
            </a:pPr>
            <a:r>
              <a:rPr lang="da-DK" sz="2000" b="1" dirty="0"/>
              <a:t>Bevægerum</a:t>
            </a:r>
            <a:r>
              <a:rPr lang="da-DK" sz="2000" dirty="0"/>
              <a:t> – Hvordan kan borger bruge og udfolde sig i hjemmet? Og er der rum og steder i hjemmet, som borgeren holder særligt meget af at være?</a:t>
            </a:r>
          </a:p>
        </p:txBody>
      </p:sp>
      <p:sp>
        <p:nvSpPr>
          <p:cNvPr id="15" name="Ellipse 14">
            <a:extLst>
              <a:ext uri="{FF2B5EF4-FFF2-40B4-BE49-F238E27FC236}">
                <a16:creationId xmlns:a16="http://schemas.microsoft.com/office/drawing/2014/main" id="{0F60DD8F-3EF9-410D-855F-2938D5BB920C}"/>
              </a:ext>
            </a:extLst>
          </p:cNvPr>
          <p:cNvSpPr/>
          <p:nvPr/>
        </p:nvSpPr>
        <p:spPr>
          <a:xfrm>
            <a:off x="9102850" y="745523"/>
            <a:ext cx="989815" cy="990705"/>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700" b="1" noProof="0" dirty="0">
              <a:solidFill>
                <a:srgbClr val="24AE84"/>
              </a:solidFill>
            </a:endParaRPr>
          </a:p>
        </p:txBody>
      </p:sp>
      <p:sp>
        <p:nvSpPr>
          <p:cNvPr id="16" name="Ellipse 15">
            <a:extLst>
              <a:ext uri="{FF2B5EF4-FFF2-40B4-BE49-F238E27FC236}">
                <a16:creationId xmlns:a16="http://schemas.microsoft.com/office/drawing/2014/main" id="{9CDA4973-D16E-48FC-947D-DCACA0AD6C4D}"/>
              </a:ext>
            </a:extLst>
          </p:cNvPr>
          <p:cNvSpPr/>
          <p:nvPr/>
        </p:nvSpPr>
        <p:spPr>
          <a:xfrm>
            <a:off x="9102850" y="3008352"/>
            <a:ext cx="989815" cy="990705"/>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7" name="Ellipse 16">
            <a:extLst>
              <a:ext uri="{FF2B5EF4-FFF2-40B4-BE49-F238E27FC236}">
                <a16:creationId xmlns:a16="http://schemas.microsoft.com/office/drawing/2014/main" id="{F39D2B97-2922-49E2-8247-D8A9A7BCEFF8}"/>
              </a:ext>
            </a:extLst>
          </p:cNvPr>
          <p:cNvSpPr/>
          <p:nvPr/>
        </p:nvSpPr>
        <p:spPr>
          <a:xfrm>
            <a:off x="9138318" y="5251517"/>
            <a:ext cx="989815" cy="990705"/>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8" name="Ellipse 17">
            <a:extLst>
              <a:ext uri="{FF2B5EF4-FFF2-40B4-BE49-F238E27FC236}">
                <a16:creationId xmlns:a16="http://schemas.microsoft.com/office/drawing/2014/main" id="{F2F37CFA-8F69-4C99-9274-EADA214882FF}"/>
              </a:ext>
            </a:extLst>
          </p:cNvPr>
          <p:cNvSpPr/>
          <p:nvPr/>
        </p:nvSpPr>
        <p:spPr>
          <a:xfrm>
            <a:off x="8589749" y="4146889"/>
            <a:ext cx="989815" cy="990705"/>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9" name="Ellipse 18">
            <a:extLst>
              <a:ext uri="{FF2B5EF4-FFF2-40B4-BE49-F238E27FC236}">
                <a16:creationId xmlns:a16="http://schemas.microsoft.com/office/drawing/2014/main" id="{57386CC4-2673-40D3-9924-EB3043C057CC}"/>
              </a:ext>
            </a:extLst>
          </p:cNvPr>
          <p:cNvSpPr/>
          <p:nvPr/>
        </p:nvSpPr>
        <p:spPr>
          <a:xfrm>
            <a:off x="8588278" y="1889479"/>
            <a:ext cx="989815" cy="990705"/>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graphicFrame>
        <p:nvGraphicFramePr>
          <p:cNvPr id="6" name="Diagram 5">
            <a:extLst>
              <a:ext uri="{FF2B5EF4-FFF2-40B4-BE49-F238E27FC236}">
                <a16:creationId xmlns:a16="http://schemas.microsoft.com/office/drawing/2014/main" id="{7B4FF959-B176-47E6-8495-5095EC4D0327}"/>
              </a:ext>
            </a:extLst>
          </p:cNvPr>
          <p:cNvGraphicFramePr/>
          <p:nvPr>
            <p:extLst>
              <p:ext uri="{D42A27DB-BD31-4B8C-83A1-F6EECF244321}">
                <p14:modId xmlns:p14="http://schemas.microsoft.com/office/powerpoint/2010/main" val="2401675166"/>
              </p:ext>
            </p:extLst>
          </p:nvPr>
        </p:nvGraphicFramePr>
        <p:xfrm>
          <a:off x="6609072" y="279497"/>
          <a:ext cx="5462918" cy="6299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Ligebenet trekant 19">
            <a:extLst>
              <a:ext uri="{FF2B5EF4-FFF2-40B4-BE49-F238E27FC236}">
                <a16:creationId xmlns:a16="http://schemas.microsoft.com/office/drawing/2014/main" id="{A7F152A9-D585-4B17-97CB-B7136927B4B1}"/>
              </a:ext>
            </a:extLst>
          </p:cNvPr>
          <p:cNvSpPr/>
          <p:nvPr/>
        </p:nvSpPr>
        <p:spPr>
          <a:xfrm rot="1791632">
            <a:off x="9541283" y="1668884"/>
            <a:ext cx="392107" cy="47605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1" name="Ligebenet trekant 20">
            <a:extLst>
              <a:ext uri="{FF2B5EF4-FFF2-40B4-BE49-F238E27FC236}">
                <a16:creationId xmlns:a16="http://schemas.microsoft.com/office/drawing/2014/main" id="{292D54B6-CE88-4629-A3A2-6B6561B9BE9E}"/>
              </a:ext>
            </a:extLst>
          </p:cNvPr>
          <p:cNvSpPr/>
          <p:nvPr/>
        </p:nvSpPr>
        <p:spPr>
          <a:xfrm rot="19861267">
            <a:off x="8755520" y="2802858"/>
            <a:ext cx="392107" cy="47605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2" name="Ligebenet trekant 21">
            <a:extLst>
              <a:ext uri="{FF2B5EF4-FFF2-40B4-BE49-F238E27FC236}">
                <a16:creationId xmlns:a16="http://schemas.microsoft.com/office/drawing/2014/main" id="{EF2AA855-7778-4457-AD4B-2A3F0F6B4B5D}"/>
              </a:ext>
            </a:extLst>
          </p:cNvPr>
          <p:cNvSpPr/>
          <p:nvPr/>
        </p:nvSpPr>
        <p:spPr>
          <a:xfrm rot="1791632">
            <a:off x="9533078" y="3912203"/>
            <a:ext cx="392107" cy="47605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3" name="Ligebenet trekant 22">
            <a:extLst>
              <a:ext uri="{FF2B5EF4-FFF2-40B4-BE49-F238E27FC236}">
                <a16:creationId xmlns:a16="http://schemas.microsoft.com/office/drawing/2014/main" id="{04B96F85-131B-4524-83DC-7DFDABE599DE}"/>
              </a:ext>
            </a:extLst>
          </p:cNvPr>
          <p:cNvSpPr/>
          <p:nvPr/>
        </p:nvSpPr>
        <p:spPr>
          <a:xfrm rot="20131394">
            <a:off x="8761098" y="5068113"/>
            <a:ext cx="392107" cy="47605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4" name="Tekstfelt 23">
            <a:extLst>
              <a:ext uri="{FF2B5EF4-FFF2-40B4-BE49-F238E27FC236}">
                <a16:creationId xmlns:a16="http://schemas.microsoft.com/office/drawing/2014/main" id="{4B7F8522-4C55-48AC-99DC-DABEE9A0F23D}"/>
              </a:ext>
            </a:extLst>
          </p:cNvPr>
          <p:cNvSpPr txBox="1"/>
          <p:nvPr/>
        </p:nvSpPr>
        <p:spPr>
          <a:xfrm>
            <a:off x="9138318" y="1122897"/>
            <a:ext cx="954347" cy="184666"/>
          </a:xfrm>
          <a:prstGeom prst="rect">
            <a:avLst/>
          </a:prstGeom>
          <a:noFill/>
        </p:spPr>
        <p:txBody>
          <a:bodyPr wrap="square" lIns="0" tIns="0" rIns="0" bIns="0" rtlCol="0">
            <a:spAutoFit/>
          </a:bodyPr>
          <a:lstStyle/>
          <a:p>
            <a:pPr algn="ctr"/>
            <a:r>
              <a:rPr lang="da-DK" sz="1200" b="1" dirty="0">
                <a:solidFill>
                  <a:schemeClr val="bg1"/>
                </a:solidFill>
              </a:rPr>
              <a:t>Ankomsten</a:t>
            </a:r>
          </a:p>
        </p:txBody>
      </p:sp>
      <p:sp>
        <p:nvSpPr>
          <p:cNvPr id="25" name="Tekstfelt 24">
            <a:extLst>
              <a:ext uri="{FF2B5EF4-FFF2-40B4-BE49-F238E27FC236}">
                <a16:creationId xmlns:a16="http://schemas.microsoft.com/office/drawing/2014/main" id="{CA239B8B-884D-4E25-9857-DC61E31F3424}"/>
              </a:ext>
            </a:extLst>
          </p:cNvPr>
          <p:cNvSpPr txBox="1"/>
          <p:nvPr/>
        </p:nvSpPr>
        <p:spPr>
          <a:xfrm>
            <a:off x="8606011" y="2316990"/>
            <a:ext cx="954347" cy="184666"/>
          </a:xfrm>
          <a:prstGeom prst="rect">
            <a:avLst/>
          </a:prstGeom>
          <a:noFill/>
        </p:spPr>
        <p:txBody>
          <a:bodyPr wrap="square" lIns="0" tIns="0" rIns="0" bIns="0" rtlCol="0">
            <a:spAutoFit/>
          </a:bodyPr>
          <a:lstStyle/>
          <a:p>
            <a:pPr algn="ctr"/>
            <a:r>
              <a:rPr lang="da-DK" sz="1200" b="1" dirty="0">
                <a:solidFill>
                  <a:schemeClr val="bg1"/>
                </a:solidFill>
              </a:rPr>
              <a:t>Relationen</a:t>
            </a:r>
          </a:p>
        </p:txBody>
      </p:sp>
      <p:sp>
        <p:nvSpPr>
          <p:cNvPr id="26" name="Tekstfelt 25">
            <a:extLst>
              <a:ext uri="{FF2B5EF4-FFF2-40B4-BE49-F238E27FC236}">
                <a16:creationId xmlns:a16="http://schemas.microsoft.com/office/drawing/2014/main" id="{C62FA984-F239-4FDB-9704-83C7F785BD01}"/>
              </a:ext>
            </a:extLst>
          </p:cNvPr>
          <p:cNvSpPr txBox="1"/>
          <p:nvPr/>
        </p:nvSpPr>
        <p:spPr>
          <a:xfrm>
            <a:off x="9138318" y="3408760"/>
            <a:ext cx="954347" cy="184666"/>
          </a:xfrm>
          <a:prstGeom prst="rect">
            <a:avLst/>
          </a:prstGeom>
          <a:noFill/>
        </p:spPr>
        <p:txBody>
          <a:bodyPr wrap="square" lIns="0" tIns="0" rIns="0" bIns="0" rtlCol="0">
            <a:spAutoFit/>
          </a:bodyPr>
          <a:lstStyle/>
          <a:p>
            <a:pPr algn="ctr"/>
            <a:r>
              <a:rPr lang="da-DK" sz="1200" b="1" dirty="0">
                <a:solidFill>
                  <a:schemeClr val="bg1"/>
                </a:solidFill>
              </a:rPr>
              <a:t>Sanserne</a:t>
            </a:r>
          </a:p>
        </p:txBody>
      </p:sp>
      <p:sp>
        <p:nvSpPr>
          <p:cNvPr id="27" name="Tekstfelt 26">
            <a:extLst>
              <a:ext uri="{FF2B5EF4-FFF2-40B4-BE49-F238E27FC236}">
                <a16:creationId xmlns:a16="http://schemas.microsoft.com/office/drawing/2014/main" id="{17270996-2137-4AB5-A7DD-F76A3CB28903}"/>
              </a:ext>
            </a:extLst>
          </p:cNvPr>
          <p:cNvSpPr txBox="1"/>
          <p:nvPr/>
        </p:nvSpPr>
        <p:spPr>
          <a:xfrm>
            <a:off x="8606011" y="4552800"/>
            <a:ext cx="954347" cy="184666"/>
          </a:xfrm>
          <a:prstGeom prst="rect">
            <a:avLst/>
          </a:prstGeom>
          <a:noFill/>
        </p:spPr>
        <p:txBody>
          <a:bodyPr wrap="square" lIns="0" tIns="0" rIns="0" bIns="0" rtlCol="0">
            <a:spAutoFit/>
          </a:bodyPr>
          <a:lstStyle/>
          <a:p>
            <a:pPr algn="ctr"/>
            <a:r>
              <a:rPr lang="da-DK" sz="1200" b="1" dirty="0">
                <a:solidFill>
                  <a:schemeClr val="bg1"/>
                </a:solidFill>
              </a:rPr>
              <a:t>Beslutninger</a:t>
            </a:r>
          </a:p>
        </p:txBody>
      </p:sp>
      <p:sp>
        <p:nvSpPr>
          <p:cNvPr id="28" name="Tekstfelt 27">
            <a:extLst>
              <a:ext uri="{FF2B5EF4-FFF2-40B4-BE49-F238E27FC236}">
                <a16:creationId xmlns:a16="http://schemas.microsoft.com/office/drawing/2014/main" id="{E6C6F555-80DB-49F1-AAD0-4DAD5265A807}"/>
              </a:ext>
            </a:extLst>
          </p:cNvPr>
          <p:cNvSpPr txBox="1"/>
          <p:nvPr/>
        </p:nvSpPr>
        <p:spPr>
          <a:xfrm>
            <a:off x="9156051" y="5657148"/>
            <a:ext cx="954347" cy="184666"/>
          </a:xfrm>
          <a:prstGeom prst="rect">
            <a:avLst/>
          </a:prstGeom>
          <a:noFill/>
        </p:spPr>
        <p:txBody>
          <a:bodyPr wrap="square" lIns="0" tIns="0" rIns="0" bIns="0" rtlCol="0">
            <a:spAutoFit/>
          </a:bodyPr>
          <a:lstStyle/>
          <a:p>
            <a:pPr algn="ctr"/>
            <a:r>
              <a:rPr lang="da-DK" sz="1200" b="1" dirty="0">
                <a:solidFill>
                  <a:schemeClr val="bg1"/>
                </a:solidFill>
              </a:rPr>
              <a:t>Bevægerum</a:t>
            </a:r>
          </a:p>
        </p:txBody>
      </p:sp>
      <p:sp>
        <p:nvSpPr>
          <p:cNvPr id="2" name="Rektangel 1">
            <a:extLst>
              <a:ext uri="{FF2B5EF4-FFF2-40B4-BE49-F238E27FC236}">
                <a16:creationId xmlns:a16="http://schemas.microsoft.com/office/drawing/2014/main" id="{6DA8B6B8-987E-4EBA-ADFB-6D99FBAFAA9E}"/>
              </a:ext>
            </a:extLst>
          </p:cNvPr>
          <p:cNvSpPr/>
          <p:nvPr/>
        </p:nvSpPr>
        <p:spPr>
          <a:xfrm>
            <a:off x="7905213" y="261643"/>
            <a:ext cx="2953407" cy="6457634"/>
          </a:xfrm>
          <a:prstGeom prst="rect">
            <a:avLst/>
          </a:prstGeom>
          <a:noFill/>
          <a:ln w="76200">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251878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86A454D-9454-40E6-AA5A-BC45D2F27661}"/>
              </a:ext>
            </a:extLst>
          </p:cNvPr>
          <p:cNvSpPr txBox="1"/>
          <p:nvPr/>
        </p:nvSpPr>
        <p:spPr>
          <a:xfrm>
            <a:off x="7140103" y="0"/>
            <a:ext cx="5051897" cy="6858000"/>
          </a:xfrm>
          <a:prstGeom prst="rect">
            <a:avLst/>
          </a:prstGeom>
          <a:solidFill>
            <a:srgbClr val="24AE84"/>
          </a:solidFill>
          <a:ln>
            <a:solidFill>
              <a:srgbClr val="24AE84"/>
            </a:solidFill>
          </a:ln>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86AD2D26-AA33-4845-B71D-A57868844D0B}"/>
              </a:ext>
            </a:extLst>
          </p:cNvPr>
          <p:cNvSpPr>
            <a:spLocks noGrp="1"/>
          </p:cNvSpPr>
          <p:nvPr>
            <p:ph type="title"/>
          </p:nvPr>
        </p:nvSpPr>
        <p:spPr>
          <a:xfrm>
            <a:off x="432000" y="432000"/>
            <a:ext cx="5897678" cy="837974"/>
          </a:xfrm>
        </p:spPr>
        <p:txBody>
          <a:bodyPr/>
          <a:lstStyle/>
          <a:p>
            <a:r>
              <a:rPr lang="da-DK" dirty="0">
                <a:solidFill>
                  <a:schemeClr val="accent6">
                    <a:lumMod val="50000"/>
                  </a:schemeClr>
                </a:solidFill>
              </a:rPr>
              <a:t>Hvad er hjemlighed for vores borger? </a:t>
            </a:r>
            <a:endParaRPr lang="da-DK" i="1" dirty="0">
              <a:solidFill>
                <a:schemeClr val="accent6">
                  <a:lumMod val="50000"/>
                </a:schemeClr>
              </a:solidFill>
            </a:endParaRPr>
          </a:p>
        </p:txBody>
      </p:sp>
      <p:sp>
        <p:nvSpPr>
          <p:cNvPr id="4" name="Tekstfelt 3">
            <a:extLst>
              <a:ext uri="{FF2B5EF4-FFF2-40B4-BE49-F238E27FC236}">
                <a16:creationId xmlns:a16="http://schemas.microsoft.com/office/drawing/2014/main" id="{94C6C3FB-406C-4EC2-9709-3377FF8D0D0F}"/>
              </a:ext>
            </a:extLst>
          </p:cNvPr>
          <p:cNvSpPr txBox="1"/>
          <p:nvPr/>
        </p:nvSpPr>
        <p:spPr>
          <a:xfrm>
            <a:off x="432000" y="1740160"/>
            <a:ext cx="6197568" cy="3693319"/>
          </a:xfrm>
          <a:prstGeom prst="rect">
            <a:avLst/>
          </a:prstGeom>
          <a:noFill/>
        </p:spPr>
        <p:txBody>
          <a:bodyPr wrap="square" lIns="0" tIns="0" rIns="0" bIns="0" rtlCol="0">
            <a:spAutoFit/>
          </a:bodyPr>
          <a:lstStyle/>
          <a:p>
            <a:r>
              <a:rPr lang="da-DK" sz="2000" dirty="0"/>
              <a:t>Tænk på en situation i dit arbejde, hvor du lykkes med at styrke oplevelsen af hjemlighed for en borger med udgangspunkt i de fem pejlemærker. </a:t>
            </a:r>
          </a:p>
          <a:p>
            <a:endParaRPr lang="da-DK" sz="2000" b="1" i="1" dirty="0"/>
          </a:p>
          <a:p>
            <a:r>
              <a:rPr lang="da-DK" sz="2000" b="1" dirty="0"/>
              <a:t>Del jeres oplevelser i par (10 min.)</a:t>
            </a:r>
          </a:p>
          <a:p>
            <a:endParaRPr lang="da-DK" sz="2000" b="1" i="1" dirty="0"/>
          </a:p>
          <a:p>
            <a:pPr marL="342900" indent="-342900">
              <a:buClr>
                <a:srgbClr val="24AE84"/>
              </a:buClr>
              <a:buFont typeface="Arial" panose="020B0604020202020204" pitchFamily="34" charset="0"/>
              <a:buChar char="•"/>
            </a:pPr>
            <a:r>
              <a:rPr lang="da-DK" sz="2000" dirty="0"/>
              <a:t>Hvad oplevede borgeren som hjemligt?</a:t>
            </a:r>
          </a:p>
          <a:p>
            <a:pPr marL="342900" indent="-342900">
              <a:buClr>
                <a:srgbClr val="24AE84"/>
              </a:buClr>
              <a:buFont typeface="Arial" panose="020B0604020202020204" pitchFamily="34" charset="0"/>
              <a:buChar char="•"/>
            </a:pPr>
            <a:endParaRPr lang="da-DK" sz="2000" dirty="0"/>
          </a:p>
          <a:p>
            <a:pPr marL="342900" indent="-342900">
              <a:buClr>
                <a:srgbClr val="24AE84"/>
              </a:buClr>
              <a:buFont typeface="Arial" panose="020B0604020202020204" pitchFamily="34" charset="0"/>
              <a:buChar char="•"/>
            </a:pPr>
            <a:r>
              <a:rPr lang="da-DK" sz="2000" dirty="0"/>
              <a:t>Hvordan kan du arbejde med borgerens oplevelse af hjemlighed i din dagligdag? </a:t>
            </a:r>
          </a:p>
          <a:p>
            <a:endParaRPr lang="da-DK" sz="2000" dirty="0"/>
          </a:p>
          <a:p>
            <a:r>
              <a:rPr lang="da-DK" sz="2000" b="1" dirty="0"/>
              <a:t>Fælles opsamling af vigtigste pointer (10 min.)</a:t>
            </a:r>
          </a:p>
        </p:txBody>
      </p:sp>
      <p:grpSp>
        <p:nvGrpSpPr>
          <p:cNvPr id="12" name="Grafik 3">
            <a:extLst>
              <a:ext uri="{FF2B5EF4-FFF2-40B4-BE49-F238E27FC236}">
                <a16:creationId xmlns:a16="http://schemas.microsoft.com/office/drawing/2014/main" id="{4BE3D323-1A6E-4C0B-9935-BB26C2249D4A}"/>
              </a:ext>
            </a:extLst>
          </p:cNvPr>
          <p:cNvGrpSpPr>
            <a:grpSpLocks noChangeAspect="1"/>
          </p:cNvGrpSpPr>
          <p:nvPr/>
        </p:nvGrpSpPr>
        <p:grpSpPr>
          <a:xfrm>
            <a:off x="8009528" y="2691556"/>
            <a:ext cx="3502174" cy="3949016"/>
            <a:chOff x="8810250" y="2571399"/>
            <a:chExt cx="1159286" cy="1307199"/>
          </a:xfrm>
          <a:noFill/>
        </p:grpSpPr>
        <p:grpSp>
          <p:nvGrpSpPr>
            <p:cNvPr id="13" name="Grafik 3">
              <a:extLst>
                <a:ext uri="{FF2B5EF4-FFF2-40B4-BE49-F238E27FC236}">
                  <a16:creationId xmlns:a16="http://schemas.microsoft.com/office/drawing/2014/main" id="{6DC880C5-C460-4314-BE94-BE1F3E4F8650}"/>
                </a:ext>
              </a:extLst>
            </p:cNvPr>
            <p:cNvGrpSpPr/>
            <p:nvPr/>
          </p:nvGrpSpPr>
          <p:grpSpPr>
            <a:xfrm>
              <a:off x="8810250" y="2594373"/>
              <a:ext cx="1159286" cy="1284225"/>
              <a:chOff x="8810250" y="2594373"/>
              <a:chExt cx="1159286" cy="1284225"/>
            </a:xfrm>
            <a:noFill/>
          </p:grpSpPr>
          <p:grpSp>
            <p:nvGrpSpPr>
              <p:cNvPr id="32" name="Grafik 3">
                <a:extLst>
                  <a:ext uri="{FF2B5EF4-FFF2-40B4-BE49-F238E27FC236}">
                    <a16:creationId xmlns:a16="http://schemas.microsoft.com/office/drawing/2014/main" id="{0CD2D705-92B4-4C7D-9935-16DB6B81D380}"/>
                  </a:ext>
                </a:extLst>
              </p:cNvPr>
              <p:cNvGrpSpPr/>
              <p:nvPr/>
            </p:nvGrpSpPr>
            <p:grpSpPr>
              <a:xfrm>
                <a:off x="9017847" y="2594373"/>
                <a:ext cx="718285" cy="579023"/>
                <a:chOff x="9017847" y="2594373"/>
                <a:chExt cx="718285" cy="579023"/>
              </a:xfrm>
              <a:noFill/>
            </p:grpSpPr>
            <p:sp>
              <p:nvSpPr>
                <p:cNvPr id="39" name="Kombinationstegning 7">
                  <a:extLst>
                    <a:ext uri="{FF2B5EF4-FFF2-40B4-BE49-F238E27FC236}">
                      <a16:creationId xmlns:a16="http://schemas.microsoft.com/office/drawing/2014/main" id="{32028497-3D23-4335-A403-57EC8E97E415}"/>
                    </a:ext>
                  </a:extLst>
                </p:cNvPr>
                <p:cNvSpPr/>
                <p:nvPr/>
              </p:nvSpPr>
              <p:spPr>
                <a:xfrm>
                  <a:off x="9652627" y="2967184"/>
                  <a:ext cx="83504" cy="196699"/>
                </a:xfrm>
                <a:custGeom>
                  <a:avLst/>
                  <a:gdLst>
                    <a:gd name="connsiteX0" fmla="*/ 0 w 83504"/>
                    <a:gd name="connsiteY0" fmla="*/ 196292 h 196699"/>
                    <a:gd name="connsiteX1" fmla="*/ 0 w 83504"/>
                    <a:gd name="connsiteY1" fmla="*/ 196292 h 196699"/>
                    <a:gd name="connsiteX2" fmla="*/ 76580 w 83504"/>
                    <a:gd name="connsiteY2" fmla="*/ 135205 h 196699"/>
                    <a:gd name="connsiteX3" fmla="*/ 83097 w 83504"/>
                    <a:gd name="connsiteY3" fmla="*/ 76562 h 196699"/>
                    <a:gd name="connsiteX4" fmla="*/ 21996 w 83504"/>
                    <a:gd name="connsiteY4" fmla="*/ 0 h 196699"/>
                    <a:gd name="connsiteX5" fmla="*/ 21996 w 83504"/>
                    <a:gd name="connsiteY5" fmla="*/ 0 h 19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04" h="196699">
                      <a:moveTo>
                        <a:pt x="0" y="196292"/>
                      </a:moveTo>
                      <a:lnTo>
                        <a:pt x="0" y="196292"/>
                      </a:lnTo>
                      <a:cubicBezTo>
                        <a:pt x="37475" y="200364"/>
                        <a:pt x="71692" y="173486"/>
                        <a:pt x="76580" y="135205"/>
                      </a:cubicBezTo>
                      <a:lnTo>
                        <a:pt x="83097" y="76562"/>
                      </a:lnTo>
                      <a:cubicBezTo>
                        <a:pt x="87171" y="39096"/>
                        <a:pt x="60286" y="4887"/>
                        <a:pt x="21996" y="0"/>
                      </a:cubicBezTo>
                      <a:lnTo>
                        <a:pt x="21996" y="0"/>
                      </a:lnTo>
                    </a:path>
                  </a:pathLst>
                </a:custGeom>
                <a:noFill/>
                <a:ln w="34925" cap="flat">
                  <a:solidFill>
                    <a:schemeClr val="bg1"/>
                  </a:solidFill>
                  <a:prstDash val="solid"/>
                  <a:miter/>
                </a:ln>
              </p:spPr>
              <p:txBody>
                <a:bodyPr rtlCol="0" anchor="ctr"/>
                <a:lstStyle/>
                <a:p>
                  <a:endParaRPr lang="da-DK"/>
                </a:p>
              </p:txBody>
            </p:sp>
            <p:sp>
              <p:nvSpPr>
                <p:cNvPr id="40" name="Kombinationstegning 8">
                  <a:extLst>
                    <a:ext uri="{FF2B5EF4-FFF2-40B4-BE49-F238E27FC236}">
                      <a16:creationId xmlns:a16="http://schemas.microsoft.com/office/drawing/2014/main" id="{2735B94C-7ADC-4A47-8E1D-83AD5E0C9553}"/>
                    </a:ext>
                  </a:extLst>
                </p:cNvPr>
                <p:cNvSpPr/>
                <p:nvPr/>
              </p:nvSpPr>
              <p:spPr>
                <a:xfrm>
                  <a:off x="9017847" y="2976958"/>
                  <a:ext cx="78355" cy="196438"/>
                </a:xfrm>
                <a:custGeom>
                  <a:avLst/>
                  <a:gdLst>
                    <a:gd name="connsiteX0" fmla="*/ 78355 w 78355"/>
                    <a:gd name="connsiteY0" fmla="*/ 196292 h 196438"/>
                    <a:gd name="connsiteX1" fmla="*/ 78355 w 78355"/>
                    <a:gd name="connsiteY1" fmla="*/ 196292 h 196438"/>
                    <a:gd name="connsiteX2" fmla="*/ 4219 w 78355"/>
                    <a:gd name="connsiteY2" fmla="*/ 132762 h 196438"/>
                    <a:gd name="connsiteX3" fmla="*/ 146 w 78355"/>
                    <a:gd name="connsiteY3" fmla="*/ 74119 h 196438"/>
                    <a:gd name="connsiteX4" fmla="*/ 63691 w 78355"/>
                    <a:gd name="connsiteY4" fmla="*/ 0 h 196438"/>
                    <a:gd name="connsiteX5" fmla="*/ 63691 w 78355"/>
                    <a:gd name="connsiteY5" fmla="*/ 0 h 19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5" h="196438">
                      <a:moveTo>
                        <a:pt x="78355" y="196292"/>
                      </a:moveTo>
                      <a:lnTo>
                        <a:pt x="78355" y="196292"/>
                      </a:lnTo>
                      <a:cubicBezTo>
                        <a:pt x="40880" y="198735"/>
                        <a:pt x="7478" y="170228"/>
                        <a:pt x="4219" y="132762"/>
                      </a:cubicBezTo>
                      <a:lnTo>
                        <a:pt x="146" y="74119"/>
                      </a:lnTo>
                      <a:cubicBezTo>
                        <a:pt x="-2298" y="36652"/>
                        <a:pt x="26216" y="3258"/>
                        <a:pt x="63691" y="0"/>
                      </a:cubicBezTo>
                      <a:lnTo>
                        <a:pt x="63691" y="0"/>
                      </a:lnTo>
                    </a:path>
                  </a:pathLst>
                </a:custGeom>
                <a:noFill/>
                <a:ln w="34925" cap="flat">
                  <a:solidFill>
                    <a:schemeClr val="bg1"/>
                  </a:solidFill>
                  <a:prstDash val="solid"/>
                  <a:miter/>
                </a:ln>
              </p:spPr>
              <p:txBody>
                <a:bodyPr rtlCol="0" anchor="ctr"/>
                <a:lstStyle/>
                <a:p>
                  <a:endParaRPr lang="da-DK"/>
                </a:p>
              </p:txBody>
            </p:sp>
            <p:sp>
              <p:nvSpPr>
                <p:cNvPr id="41" name="Kombinationstegning 9">
                  <a:extLst>
                    <a:ext uri="{FF2B5EF4-FFF2-40B4-BE49-F238E27FC236}">
                      <a16:creationId xmlns:a16="http://schemas.microsoft.com/office/drawing/2014/main" id="{1A8B3736-ABAB-4AA4-A372-31810C612484}"/>
                    </a:ext>
                  </a:extLst>
                </p:cNvPr>
                <p:cNvSpPr/>
                <p:nvPr/>
              </p:nvSpPr>
              <p:spPr>
                <a:xfrm>
                  <a:off x="9079918" y="2594373"/>
                  <a:ext cx="601222" cy="323942"/>
                </a:xfrm>
                <a:custGeom>
                  <a:avLst/>
                  <a:gdLst>
                    <a:gd name="connsiteX0" fmla="*/ 601223 w 601222"/>
                    <a:gd name="connsiteY0" fmla="*/ 253082 h 323942"/>
                    <a:gd name="connsiteX1" fmla="*/ 4064 w 601222"/>
                    <a:gd name="connsiteY1" fmla="*/ 323942 h 323942"/>
                  </a:gdLst>
                  <a:ahLst/>
                  <a:cxnLst>
                    <a:cxn ang="0">
                      <a:pos x="connsiteX0" y="connsiteY0"/>
                    </a:cxn>
                    <a:cxn ang="0">
                      <a:pos x="connsiteX1" y="connsiteY1"/>
                    </a:cxn>
                  </a:cxnLst>
                  <a:rect l="l" t="t" r="r" b="b"/>
                  <a:pathLst>
                    <a:path w="601222" h="323942">
                      <a:moveTo>
                        <a:pt x="601223" y="253082"/>
                      </a:moveTo>
                      <a:cubicBezTo>
                        <a:pt x="540122" y="-130543"/>
                        <a:pt x="-54593" y="-54796"/>
                        <a:pt x="4064" y="323942"/>
                      </a:cubicBezTo>
                    </a:path>
                  </a:pathLst>
                </a:custGeom>
                <a:noFill/>
                <a:ln w="34925" cap="flat">
                  <a:solidFill>
                    <a:schemeClr val="bg1"/>
                  </a:solidFill>
                  <a:prstDash val="solid"/>
                  <a:miter/>
                </a:ln>
              </p:spPr>
              <p:txBody>
                <a:bodyPr rtlCol="0" anchor="ctr"/>
                <a:lstStyle/>
                <a:p>
                  <a:endParaRPr lang="da-DK"/>
                </a:p>
              </p:txBody>
            </p:sp>
          </p:grpSp>
          <p:sp>
            <p:nvSpPr>
              <p:cNvPr id="33" name="Kombinationstegning 10">
                <a:extLst>
                  <a:ext uri="{FF2B5EF4-FFF2-40B4-BE49-F238E27FC236}">
                    <a16:creationId xmlns:a16="http://schemas.microsoft.com/office/drawing/2014/main" id="{EEA30F3E-F2E0-4151-8BAF-35DB5D08CDE3}"/>
                  </a:ext>
                </a:extLst>
              </p:cNvPr>
              <p:cNvSpPr/>
              <p:nvPr/>
            </p:nvSpPr>
            <p:spPr>
              <a:xfrm>
                <a:off x="9478286" y="2969628"/>
                <a:ext cx="174341" cy="43167"/>
              </a:xfrm>
              <a:custGeom>
                <a:avLst/>
                <a:gdLst>
                  <a:gd name="connsiteX0" fmla="*/ 0 w 174341"/>
                  <a:gd name="connsiteY0" fmla="*/ 43168 h 43167"/>
                  <a:gd name="connsiteX1" fmla="*/ 174341 w 174341"/>
                  <a:gd name="connsiteY1" fmla="*/ 0 h 43167"/>
                </a:gdLst>
                <a:ahLst/>
                <a:cxnLst>
                  <a:cxn ang="0">
                    <a:pos x="connsiteX0" y="connsiteY0"/>
                  </a:cxn>
                  <a:cxn ang="0">
                    <a:pos x="connsiteX1" y="connsiteY1"/>
                  </a:cxn>
                </a:cxnLst>
                <a:rect l="l" t="t" r="r" b="b"/>
                <a:pathLst>
                  <a:path w="174341" h="43167">
                    <a:moveTo>
                      <a:pt x="0" y="43168"/>
                    </a:moveTo>
                    <a:lnTo>
                      <a:pt x="174341" y="0"/>
                    </a:lnTo>
                  </a:path>
                </a:pathLst>
              </a:custGeom>
              <a:ln w="34925" cap="flat">
                <a:solidFill>
                  <a:schemeClr val="bg1"/>
                </a:solidFill>
                <a:prstDash val="solid"/>
                <a:miter/>
              </a:ln>
            </p:spPr>
            <p:txBody>
              <a:bodyPr rtlCol="0" anchor="ctr"/>
              <a:lstStyle/>
              <a:p>
                <a:endParaRPr lang="da-DK"/>
              </a:p>
            </p:txBody>
          </p:sp>
          <p:sp>
            <p:nvSpPr>
              <p:cNvPr id="34" name="Kombinationstegning 11">
                <a:extLst>
                  <a:ext uri="{FF2B5EF4-FFF2-40B4-BE49-F238E27FC236}">
                    <a16:creationId xmlns:a16="http://schemas.microsoft.com/office/drawing/2014/main" id="{D984C497-0D67-4ADF-AFC8-D89A807C842B}"/>
                  </a:ext>
                </a:extLst>
              </p:cNvPr>
              <p:cNvSpPr/>
              <p:nvPr/>
            </p:nvSpPr>
            <p:spPr>
              <a:xfrm>
                <a:off x="9105164" y="2990804"/>
                <a:ext cx="71691" cy="17918"/>
              </a:xfrm>
              <a:custGeom>
                <a:avLst/>
                <a:gdLst>
                  <a:gd name="connsiteX0" fmla="*/ 0 w 71691"/>
                  <a:gd name="connsiteY0" fmla="*/ 0 h 17918"/>
                  <a:gd name="connsiteX1" fmla="*/ 71692 w 71691"/>
                  <a:gd name="connsiteY1" fmla="*/ 17919 h 17918"/>
                </a:gdLst>
                <a:ahLst/>
                <a:cxnLst>
                  <a:cxn ang="0">
                    <a:pos x="connsiteX0" y="connsiteY0"/>
                  </a:cxn>
                  <a:cxn ang="0">
                    <a:pos x="connsiteX1" y="connsiteY1"/>
                  </a:cxn>
                </a:cxnLst>
                <a:rect l="l" t="t" r="r" b="b"/>
                <a:pathLst>
                  <a:path w="71691" h="17918">
                    <a:moveTo>
                      <a:pt x="0" y="0"/>
                    </a:moveTo>
                    <a:lnTo>
                      <a:pt x="71692" y="17919"/>
                    </a:lnTo>
                  </a:path>
                </a:pathLst>
              </a:custGeom>
              <a:ln w="34925" cap="flat">
                <a:solidFill>
                  <a:schemeClr val="bg1"/>
                </a:solidFill>
                <a:prstDash val="solid"/>
                <a:miter/>
              </a:ln>
            </p:spPr>
            <p:txBody>
              <a:bodyPr rtlCol="0" anchor="ctr"/>
              <a:lstStyle/>
              <a:p>
                <a:endParaRPr lang="da-DK"/>
              </a:p>
            </p:txBody>
          </p:sp>
          <p:sp>
            <p:nvSpPr>
              <p:cNvPr id="35" name="Kombinationstegning 12">
                <a:extLst>
                  <a:ext uri="{FF2B5EF4-FFF2-40B4-BE49-F238E27FC236}">
                    <a16:creationId xmlns:a16="http://schemas.microsoft.com/office/drawing/2014/main" id="{51A254C5-5F67-4FC6-AA67-30EFC90D3249}"/>
                  </a:ext>
                </a:extLst>
              </p:cNvPr>
              <p:cNvSpPr/>
              <p:nvPr/>
            </p:nvSpPr>
            <p:spPr>
              <a:xfrm>
                <a:off x="9089685" y="3126824"/>
                <a:ext cx="554863" cy="482992"/>
              </a:xfrm>
              <a:custGeom>
                <a:avLst/>
                <a:gdLst>
                  <a:gd name="connsiteX0" fmla="*/ 363346 w 554863"/>
                  <a:gd name="connsiteY0" fmla="*/ 0 h 482992"/>
                  <a:gd name="connsiteX1" fmla="*/ 489621 w 554863"/>
                  <a:gd name="connsiteY1" fmla="*/ 405616 h 482992"/>
                  <a:gd name="connsiteX2" fmla="*/ 459478 w 554863"/>
                  <a:gd name="connsiteY2" fmla="*/ 368149 h 482992"/>
                  <a:gd name="connsiteX3" fmla="*/ 347053 w 554863"/>
                  <a:gd name="connsiteY3" fmla="*/ 474033 h 482992"/>
                  <a:gd name="connsiteX4" fmla="*/ 272917 w 554863"/>
                  <a:gd name="connsiteY4" fmla="*/ 403172 h 482992"/>
                  <a:gd name="connsiteX5" fmla="*/ 233812 w 554863"/>
                  <a:gd name="connsiteY5" fmla="*/ 482992 h 482992"/>
                  <a:gd name="connsiteX6" fmla="*/ 81468 w 554863"/>
                  <a:gd name="connsiteY6" fmla="*/ 329054 h 482992"/>
                  <a:gd name="connsiteX7" fmla="*/ 65174 w 554863"/>
                  <a:gd name="connsiteY7" fmla="*/ 376294 h 482992"/>
                  <a:gd name="connsiteX8" fmla="*/ 0 w 554863"/>
                  <a:gd name="connsiteY8" fmla="*/ 167785 h 482992"/>
                  <a:gd name="connsiteX9" fmla="*/ 146642 w 554863"/>
                  <a:gd name="connsiteY9" fmla="*/ 2444 h 48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863" h="482992">
                    <a:moveTo>
                      <a:pt x="363346" y="0"/>
                    </a:moveTo>
                    <a:cubicBezTo>
                      <a:pt x="559684" y="0"/>
                      <a:pt x="611009" y="251677"/>
                      <a:pt x="489621" y="405616"/>
                    </a:cubicBezTo>
                    <a:lnTo>
                      <a:pt x="459478" y="368149"/>
                    </a:lnTo>
                    <a:lnTo>
                      <a:pt x="347053" y="474033"/>
                    </a:lnTo>
                    <a:lnTo>
                      <a:pt x="272917" y="403172"/>
                    </a:lnTo>
                    <a:lnTo>
                      <a:pt x="233812" y="482992"/>
                    </a:lnTo>
                    <a:lnTo>
                      <a:pt x="81468" y="329054"/>
                    </a:lnTo>
                    <a:lnTo>
                      <a:pt x="65174" y="376294"/>
                    </a:lnTo>
                    <a:cubicBezTo>
                      <a:pt x="65174" y="376294"/>
                      <a:pt x="0" y="288329"/>
                      <a:pt x="0" y="167785"/>
                    </a:cubicBezTo>
                    <a:cubicBezTo>
                      <a:pt x="0" y="82263"/>
                      <a:pt x="64360" y="12217"/>
                      <a:pt x="146642" y="2444"/>
                    </a:cubicBezTo>
                  </a:path>
                </a:pathLst>
              </a:custGeom>
              <a:noFill/>
              <a:ln w="34925" cap="flat">
                <a:solidFill>
                  <a:schemeClr val="bg1"/>
                </a:solidFill>
                <a:prstDash val="solid"/>
                <a:miter/>
              </a:ln>
            </p:spPr>
            <p:txBody>
              <a:bodyPr rtlCol="0" anchor="ctr"/>
              <a:lstStyle/>
              <a:p>
                <a:endParaRPr lang="da-DK"/>
              </a:p>
            </p:txBody>
          </p:sp>
          <p:sp>
            <p:nvSpPr>
              <p:cNvPr id="36" name="Kombinationstegning 13">
                <a:extLst>
                  <a:ext uri="{FF2B5EF4-FFF2-40B4-BE49-F238E27FC236}">
                    <a16:creationId xmlns:a16="http://schemas.microsoft.com/office/drawing/2014/main" id="{B3BC7D6B-3413-4D03-82D3-944BE5A57D01}"/>
                  </a:ext>
                </a:extLst>
              </p:cNvPr>
              <p:cNvSpPr/>
              <p:nvPr/>
            </p:nvSpPr>
            <p:spPr>
              <a:xfrm>
                <a:off x="9733281" y="3221305"/>
                <a:ext cx="236256" cy="657292"/>
              </a:xfrm>
              <a:custGeom>
                <a:avLst/>
                <a:gdLst>
                  <a:gd name="connsiteX0" fmla="*/ 0 w 236256"/>
                  <a:gd name="connsiteY0" fmla="*/ 0 h 657292"/>
                  <a:gd name="connsiteX1" fmla="*/ 236257 w 236256"/>
                  <a:gd name="connsiteY1" fmla="*/ 397471 h 657292"/>
                  <a:gd name="connsiteX2" fmla="*/ 236257 w 236256"/>
                  <a:gd name="connsiteY2" fmla="*/ 657293 h 657292"/>
                </a:gdLst>
                <a:ahLst/>
                <a:cxnLst>
                  <a:cxn ang="0">
                    <a:pos x="connsiteX0" y="connsiteY0"/>
                  </a:cxn>
                  <a:cxn ang="0">
                    <a:pos x="connsiteX1" y="connsiteY1"/>
                  </a:cxn>
                  <a:cxn ang="0">
                    <a:pos x="connsiteX2" y="connsiteY2"/>
                  </a:cxn>
                </a:cxnLst>
                <a:rect l="l" t="t" r="r" b="b"/>
                <a:pathLst>
                  <a:path w="236256" h="657292">
                    <a:moveTo>
                      <a:pt x="0" y="0"/>
                    </a:moveTo>
                    <a:cubicBezTo>
                      <a:pt x="140939" y="76562"/>
                      <a:pt x="236257" y="225614"/>
                      <a:pt x="236257" y="397471"/>
                    </a:cubicBezTo>
                    <a:lnTo>
                      <a:pt x="236257" y="657293"/>
                    </a:lnTo>
                  </a:path>
                </a:pathLst>
              </a:custGeom>
              <a:noFill/>
              <a:ln w="34925" cap="flat">
                <a:solidFill>
                  <a:schemeClr val="bg1"/>
                </a:solidFill>
                <a:prstDash val="solid"/>
                <a:miter/>
              </a:ln>
            </p:spPr>
            <p:txBody>
              <a:bodyPr rtlCol="0" anchor="ctr"/>
              <a:lstStyle/>
              <a:p>
                <a:endParaRPr lang="da-DK"/>
              </a:p>
            </p:txBody>
          </p:sp>
          <p:sp>
            <p:nvSpPr>
              <p:cNvPr id="37" name="Kombinationstegning 14">
                <a:extLst>
                  <a:ext uri="{FF2B5EF4-FFF2-40B4-BE49-F238E27FC236}">
                    <a16:creationId xmlns:a16="http://schemas.microsoft.com/office/drawing/2014/main" id="{5AE0E291-E100-4366-B329-DD1646E90AC7}"/>
                  </a:ext>
                </a:extLst>
              </p:cNvPr>
              <p:cNvSpPr/>
              <p:nvPr/>
            </p:nvSpPr>
            <p:spPr>
              <a:xfrm>
                <a:off x="8810250" y="3239224"/>
                <a:ext cx="206113" cy="626342"/>
              </a:xfrm>
              <a:custGeom>
                <a:avLst/>
                <a:gdLst>
                  <a:gd name="connsiteX0" fmla="*/ 0 w 206113"/>
                  <a:gd name="connsiteY0" fmla="*/ 626342 h 626342"/>
                  <a:gd name="connsiteX1" fmla="*/ 0 w 206113"/>
                  <a:gd name="connsiteY1" fmla="*/ 379552 h 626342"/>
                  <a:gd name="connsiteX2" fmla="*/ 206114 w 206113"/>
                  <a:gd name="connsiteY2" fmla="*/ 0 h 626342"/>
                </a:gdLst>
                <a:ahLst/>
                <a:cxnLst>
                  <a:cxn ang="0">
                    <a:pos x="connsiteX0" y="connsiteY0"/>
                  </a:cxn>
                  <a:cxn ang="0">
                    <a:pos x="connsiteX1" y="connsiteY1"/>
                  </a:cxn>
                  <a:cxn ang="0">
                    <a:pos x="connsiteX2" y="connsiteY2"/>
                  </a:cxn>
                </a:cxnLst>
                <a:rect l="l" t="t" r="r" b="b"/>
                <a:pathLst>
                  <a:path w="206113" h="626342">
                    <a:moveTo>
                      <a:pt x="0" y="626342"/>
                    </a:moveTo>
                    <a:lnTo>
                      <a:pt x="0" y="379552"/>
                    </a:lnTo>
                    <a:cubicBezTo>
                      <a:pt x="0" y="220726"/>
                      <a:pt x="82283" y="80634"/>
                      <a:pt x="206114" y="0"/>
                    </a:cubicBezTo>
                  </a:path>
                </a:pathLst>
              </a:custGeom>
              <a:noFill/>
              <a:ln w="34925" cap="flat">
                <a:solidFill>
                  <a:schemeClr val="bg1"/>
                </a:solidFill>
                <a:prstDash val="solid"/>
                <a:miter/>
              </a:ln>
            </p:spPr>
            <p:txBody>
              <a:bodyPr rtlCol="0" anchor="ctr"/>
              <a:lstStyle/>
              <a:p>
                <a:endParaRPr lang="da-DK"/>
              </a:p>
            </p:txBody>
          </p:sp>
          <p:sp>
            <p:nvSpPr>
              <p:cNvPr id="38" name="Kombinationstegning 15">
                <a:extLst>
                  <a:ext uri="{FF2B5EF4-FFF2-40B4-BE49-F238E27FC236}">
                    <a16:creationId xmlns:a16="http://schemas.microsoft.com/office/drawing/2014/main" id="{87F238FE-36FB-4E62-A308-BB2F9441A4A0}"/>
                  </a:ext>
                </a:extLst>
              </p:cNvPr>
              <p:cNvSpPr/>
              <p:nvPr/>
            </p:nvSpPr>
            <p:spPr>
              <a:xfrm>
                <a:off x="9608635" y="3162661"/>
                <a:ext cx="52468" cy="144979"/>
              </a:xfrm>
              <a:custGeom>
                <a:avLst/>
                <a:gdLst>
                  <a:gd name="connsiteX0" fmla="*/ 48066 w 52468"/>
                  <a:gd name="connsiteY0" fmla="*/ 0 h 144979"/>
                  <a:gd name="connsiteX1" fmla="*/ 39105 w 52468"/>
                  <a:gd name="connsiteY1" fmla="*/ 114029 h 144979"/>
                  <a:gd name="connsiteX2" fmla="*/ 29328 w 52468"/>
                  <a:gd name="connsiteY2" fmla="*/ 131133 h 144979"/>
                  <a:gd name="connsiteX3" fmla="*/ 0 w 52468"/>
                  <a:gd name="connsiteY3" fmla="*/ 144979 h 144979"/>
                </a:gdLst>
                <a:ahLst/>
                <a:cxnLst>
                  <a:cxn ang="0">
                    <a:pos x="connsiteX0" y="connsiteY0"/>
                  </a:cxn>
                  <a:cxn ang="0">
                    <a:pos x="connsiteX1" y="connsiteY1"/>
                  </a:cxn>
                  <a:cxn ang="0">
                    <a:pos x="connsiteX2" y="connsiteY2"/>
                  </a:cxn>
                  <a:cxn ang="0">
                    <a:pos x="connsiteX3" y="connsiteY3"/>
                  </a:cxn>
                </a:cxnLst>
                <a:rect l="l" t="t" r="r" b="b"/>
                <a:pathLst>
                  <a:path w="52468" h="144979">
                    <a:moveTo>
                      <a:pt x="48066" y="0"/>
                    </a:moveTo>
                    <a:cubicBezTo>
                      <a:pt x="56213" y="38281"/>
                      <a:pt x="52954" y="78191"/>
                      <a:pt x="39105" y="114029"/>
                    </a:cubicBezTo>
                    <a:cubicBezTo>
                      <a:pt x="36661" y="120545"/>
                      <a:pt x="34217" y="126246"/>
                      <a:pt x="29328" y="131133"/>
                    </a:cubicBezTo>
                    <a:cubicBezTo>
                      <a:pt x="21182" y="138463"/>
                      <a:pt x="8962" y="139278"/>
                      <a:pt x="0" y="144979"/>
                    </a:cubicBezTo>
                  </a:path>
                </a:pathLst>
              </a:custGeom>
              <a:noFill/>
              <a:ln w="34925" cap="flat">
                <a:solidFill>
                  <a:schemeClr val="bg1"/>
                </a:solidFill>
                <a:prstDash val="solid"/>
                <a:miter/>
              </a:ln>
            </p:spPr>
            <p:txBody>
              <a:bodyPr rtlCol="0" anchor="ctr"/>
              <a:lstStyle/>
              <a:p>
                <a:endParaRPr lang="da-DK" dirty="0"/>
              </a:p>
            </p:txBody>
          </p:sp>
        </p:grpSp>
        <p:sp>
          <p:nvSpPr>
            <p:cNvPr id="14" name="Kombinationstegning 16">
              <a:extLst>
                <a:ext uri="{FF2B5EF4-FFF2-40B4-BE49-F238E27FC236}">
                  <a16:creationId xmlns:a16="http://schemas.microsoft.com/office/drawing/2014/main" id="{986FF6C7-D1C2-4716-9FB5-0C66516F0A96}"/>
                </a:ext>
              </a:extLst>
            </p:cNvPr>
            <p:cNvSpPr/>
            <p:nvPr/>
          </p:nvSpPr>
          <p:spPr>
            <a:xfrm>
              <a:off x="9187447" y="2809975"/>
              <a:ext cx="127089" cy="66801"/>
            </a:xfrm>
            <a:custGeom>
              <a:avLst/>
              <a:gdLst>
                <a:gd name="connsiteX0" fmla="*/ 0 w 127089"/>
                <a:gd name="connsiteY0" fmla="*/ 66801 h 66801"/>
                <a:gd name="connsiteX1" fmla="*/ 127090 w 127089"/>
                <a:gd name="connsiteY1" fmla="*/ 13 h 66801"/>
              </a:gdLst>
              <a:ahLst/>
              <a:cxnLst>
                <a:cxn ang="0">
                  <a:pos x="connsiteX0" y="connsiteY0"/>
                </a:cxn>
                <a:cxn ang="0">
                  <a:pos x="connsiteX1" y="connsiteY1"/>
                </a:cxn>
              </a:cxnLst>
              <a:rect l="l" t="t" r="r" b="b"/>
              <a:pathLst>
                <a:path w="127089" h="66801">
                  <a:moveTo>
                    <a:pt x="0" y="66801"/>
                  </a:moveTo>
                  <a:cubicBezTo>
                    <a:pt x="17923" y="36665"/>
                    <a:pt x="51325" y="-801"/>
                    <a:pt x="127090" y="13"/>
                  </a:cubicBezTo>
                </a:path>
              </a:pathLst>
            </a:custGeom>
            <a:noFill/>
            <a:ln w="34925" cap="flat">
              <a:solidFill>
                <a:schemeClr val="bg1"/>
              </a:solidFill>
              <a:prstDash val="solid"/>
              <a:miter/>
            </a:ln>
          </p:spPr>
          <p:txBody>
            <a:bodyPr rtlCol="0" anchor="ctr"/>
            <a:lstStyle/>
            <a:p>
              <a:endParaRPr lang="da-DK"/>
            </a:p>
          </p:txBody>
        </p:sp>
        <p:sp>
          <p:nvSpPr>
            <p:cNvPr id="15" name="Kombinationstegning 17">
              <a:extLst>
                <a:ext uri="{FF2B5EF4-FFF2-40B4-BE49-F238E27FC236}">
                  <a16:creationId xmlns:a16="http://schemas.microsoft.com/office/drawing/2014/main" id="{E83C7DB2-B005-4F8E-A121-B0BF2A013003}"/>
                </a:ext>
              </a:extLst>
            </p:cNvPr>
            <p:cNvSpPr/>
            <p:nvPr/>
          </p:nvSpPr>
          <p:spPr>
            <a:xfrm>
              <a:off x="9220848" y="3227006"/>
              <a:ext cx="276990" cy="128706"/>
            </a:xfrm>
            <a:custGeom>
              <a:avLst/>
              <a:gdLst>
                <a:gd name="connsiteX0" fmla="*/ 88800 w 276990"/>
                <a:gd name="connsiteY0" fmla="*/ 116472 h 128706"/>
                <a:gd name="connsiteX1" fmla="*/ 276991 w 276990"/>
                <a:gd name="connsiteY1" fmla="*/ 0 h 128706"/>
                <a:gd name="connsiteX2" fmla="*/ 0 w 276990"/>
                <a:gd name="connsiteY2" fmla="*/ 8145 h 128706"/>
              </a:gdLst>
              <a:ahLst/>
              <a:cxnLst>
                <a:cxn ang="0">
                  <a:pos x="connsiteX0" y="connsiteY0"/>
                </a:cxn>
                <a:cxn ang="0">
                  <a:pos x="connsiteX1" y="connsiteY1"/>
                </a:cxn>
                <a:cxn ang="0">
                  <a:pos x="connsiteX2" y="connsiteY2"/>
                </a:cxn>
              </a:cxnLst>
              <a:rect l="l" t="t" r="r" b="b"/>
              <a:pathLst>
                <a:path w="276990" h="128706">
                  <a:moveTo>
                    <a:pt x="88800" y="116472"/>
                  </a:moveTo>
                  <a:cubicBezTo>
                    <a:pt x="138495" y="112399"/>
                    <a:pt x="247662" y="189776"/>
                    <a:pt x="276991" y="0"/>
                  </a:cubicBezTo>
                  <a:cubicBezTo>
                    <a:pt x="159677" y="75747"/>
                    <a:pt x="53769" y="60272"/>
                    <a:pt x="0" y="8145"/>
                  </a:cubicBezTo>
                </a:path>
              </a:pathLst>
            </a:custGeom>
            <a:noFill/>
            <a:ln w="34925" cap="flat">
              <a:solidFill>
                <a:schemeClr val="bg1"/>
              </a:solidFill>
              <a:prstDash val="solid"/>
              <a:miter/>
            </a:ln>
          </p:spPr>
          <p:txBody>
            <a:bodyPr rtlCol="0" anchor="ctr"/>
            <a:lstStyle/>
            <a:p>
              <a:endParaRPr lang="da-DK"/>
            </a:p>
          </p:txBody>
        </p:sp>
        <p:sp>
          <p:nvSpPr>
            <p:cNvPr id="16" name="Kombinationstegning 18">
              <a:extLst>
                <a:ext uri="{FF2B5EF4-FFF2-40B4-BE49-F238E27FC236}">
                  <a16:creationId xmlns:a16="http://schemas.microsoft.com/office/drawing/2014/main" id="{EB3EA91C-3DEC-44D7-8F96-A3592906BD28}"/>
                </a:ext>
              </a:extLst>
            </p:cNvPr>
            <p:cNvSpPr/>
            <p:nvPr/>
          </p:nvSpPr>
          <p:spPr>
            <a:xfrm>
              <a:off x="9388672" y="2875147"/>
              <a:ext cx="109166" cy="13031"/>
            </a:xfrm>
            <a:custGeom>
              <a:avLst/>
              <a:gdLst>
                <a:gd name="connsiteX0" fmla="*/ 0 w 109166"/>
                <a:gd name="connsiteY0" fmla="*/ 13032 h 13031"/>
                <a:gd name="connsiteX1" fmla="*/ 109167 w 109166"/>
                <a:gd name="connsiteY1" fmla="*/ 0 h 13031"/>
              </a:gdLst>
              <a:ahLst/>
              <a:cxnLst>
                <a:cxn ang="0">
                  <a:pos x="connsiteX0" y="connsiteY0"/>
                </a:cxn>
                <a:cxn ang="0">
                  <a:pos x="connsiteX1" y="connsiteY1"/>
                </a:cxn>
              </a:cxnLst>
              <a:rect l="l" t="t" r="r" b="b"/>
              <a:pathLst>
                <a:path w="109166" h="13031">
                  <a:moveTo>
                    <a:pt x="0" y="13032"/>
                  </a:moveTo>
                  <a:lnTo>
                    <a:pt x="109167" y="0"/>
                  </a:lnTo>
                </a:path>
              </a:pathLst>
            </a:custGeom>
            <a:ln w="34925" cap="flat">
              <a:solidFill>
                <a:schemeClr val="bg1"/>
              </a:solidFill>
              <a:prstDash val="solid"/>
              <a:miter/>
            </a:ln>
          </p:spPr>
          <p:txBody>
            <a:bodyPr rtlCol="0" anchor="ctr"/>
            <a:lstStyle/>
            <a:p>
              <a:endParaRPr lang="da-DK"/>
            </a:p>
          </p:txBody>
        </p:sp>
        <p:sp>
          <p:nvSpPr>
            <p:cNvPr id="17" name="Kombinationstegning 19">
              <a:extLst>
                <a:ext uri="{FF2B5EF4-FFF2-40B4-BE49-F238E27FC236}">
                  <a16:creationId xmlns:a16="http://schemas.microsoft.com/office/drawing/2014/main" id="{3004F673-2901-4059-9E36-27C3EF37AF96}"/>
                </a:ext>
              </a:extLst>
            </p:cNvPr>
            <p:cNvSpPr/>
            <p:nvPr/>
          </p:nvSpPr>
          <p:spPr>
            <a:xfrm>
              <a:off x="9637149" y="2841753"/>
              <a:ext cx="116498" cy="41538"/>
            </a:xfrm>
            <a:custGeom>
              <a:avLst/>
              <a:gdLst>
                <a:gd name="connsiteX0" fmla="*/ 0 w 116498"/>
                <a:gd name="connsiteY0" fmla="*/ 41539 h 41538"/>
                <a:gd name="connsiteX1" fmla="*/ 116499 w 116498"/>
                <a:gd name="connsiteY1" fmla="*/ 0 h 41538"/>
              </a:gdLst>
              <a:ahLst/>
              <a:cxnLst>
                <a:cxn ang="0">
                  <a:pos x="connsiteX0" y="connsiteY0"/>
                </a:cxn>
                <a:cxn ang="0">
                  <a:pos x="connsiteX1" y="connsiteY1"/>
                </a:cxn>
              </a:cxnLst>
              <a:rect l="l" t="t" r="r" b="b"/>
              <a:pathLst>
                <a:path w="116498" h="41538">
                  <a:moveTo>
                    <a:pt x="0" y="41539"/>
                  </a:moveTo>
                  <a:lnTo>
                    <a:pt x="116499" y="0"/>
                  </a:lnTo>
                </a:path>
              </a:pathLst>
            </a:custGeom>
            <a:ln w="34925" cap="flat">
              <a:solidFill>
                <a:schemeClr val="bg1"/>
              </a:solidFill>
              <a:prstDash val="solid"/>
              <a:miter/>
            </a:ln>
          </p:spPr>
          <p:txBody>
            <a:bodyPr rtlCol="0" anchor="ctr"/>
            <a:lstStyle/>
            <a:p>
              <a:endParaRPr lang="da-DK"/>
            </a:p>
          </p:txBody>
        </p:sp>
        <p:sp>
          <p:nvSpPr>
            <p:cNvPr id="18" name="Kombinationstegning 20">
              <a:extLst>
                <a:ext uri="{FF2B5EF4-FFF2-40B4-BE49-F238E27FC236}">
                  <a16:creationId xmlns:a16="http://schemas.microsoft.com/office/drawing/2014/main" id="{678548A7-BEB0-470B-B2E6-F2CD86CA2A76}"/>
                </a:ext>
              </a:extLst>
            </p:cNvPr>
            <p:cNvSpPr/>
            <p:nvPr/>
          </p:nvSpPr>
          <p:spPr>
            <a:xfrm>
              <a:off x="9620855" y="2916965"/>
              <a:ext cx="158862" cy="1349"/>
            </a:xfrm>
            <a:custGeom>
              <a:avLst/>
              <a:gdLst>
                <a:gd name="connsiteX0" fmla="*/ 0 w 158862"/>
                <a:gd name="connsiteY0" fmla="*/ 1349 h 1349"/>
                <a:gd name="connsiteX1" fmla="*/ 158862 w 158862"/>
                <a:gd name="connsiteY1" fmla="*/ 535 h 1349"/>
              </a:gdLst>
              <a:ahLst/>
              <a:cxnLst>
                <a:cxn ang="0">
                  <a:pos x="connsiteX0" y="connsiteY0"/>
                </a:cxn>
                <a:cxn ang="0">
                  <a:pos x="connsiteX1" y="connsiteY1"/>
                </a:cxn>
              </a:cxnLst>
              <a:rect l="l" t="t" r="r" b="b"/>
              <a:pathLst>
                <a:path w="158862" h="1349">
                  <a:moveTo>
                    <a:pt x="0" y="1349"/>
                  </a:moveTo>
                  <a:cubicBezTo>
                    <a:pt x="52954" y="-279"/>
                    <a:pt x="105908" y="-279"/>
                    <a:pt x="158862" y="535"/>
                  </a:cubicBezTo>
                </a:path>
              </a:pathLst>
            </a:custGeom>
            <a:noFill/>
            <a:ln w="34925" cap="flat">
              <a:solidFill>
                <a:schemeClr val="bg1"/>
              </a:solidFill>
              <a:prstDash val="solid"/>
              <a:miter/>
            </a:ln>
          </p:spPr>
          <p:txBody>
            <a:bodyPr rtlCol="0" anchor="ctr"/>
            <a:lstStyle/>
            <a:p>
              <a:endParaRPr lang="da-DK"/>
            </a:p>
          </p:txBody>
        </p:sp>
        <p:sp>
          <p:nvSpPr>
            <p:cNvPr id="19" name="Kombinationstegning 21">
              <a:extLst>
                <a:ext uri="{FF2B5EF4-FFF2-40B4-BE49-F238E27FC236}">
                  <a16:creationId xmlns:a16="http://schemas.microsoft.com/office/drawing/2014/main" id="{0719FFE6-6331-4276-A1E9-97C608F59B4C}"/>
                </a:ext>
              </a:extLst>
            </p:cNvPr>
            <p:cNvSpPr/>
            <p:nvPr/>
          </p:nvSpPr>
          <p:spPr>
            <a:xfrm>
              <a:off x="9620855" y="2960668"/>
              <a:ext cx="184117" cy="25249"/>
            </a:xfrm>
            <a:custGeom>
              <a:avLst/>
              <a:gdLst>
                <a:gd name="connsiteX0" fmla="*/ 0 w 184117"/>
                <a:gd name="connsiteY0" fmla="*/ 0 h 25249"/>
                <a:gd name="connsiteX1" fmla="*/ 184117 w 184117"/>
                <a:gd name="connsiteY1" fmla="*/ 25249 h 25249"/>
              </a:gdLst>
              <a:ahLst/>
              <a:cxnLst>
                <a:cxn ang="0">
                  <a:pos x="connsiteX0" y="connsiteY0"/>
                </a:cxn>
                <a:cxn ang="0">
                  <a:pos x="connsiteX1" y="connsiteY1"/>
                </a:cxn>
              </a:cxnLst>
              <a:rect l="l" t="t" r="r" b="b"/>
              <a:pathLst>
                <a:path w="184117" h="25249">
                  <a:moveTo>
                    <a:pt x="0" y="0"/>
                  </a:moveTo>
                  <a:lnTo>
                    <a:pt x="184117" y="25249"/>
                  </a:lnTo>
                </a:path>
              </a:pathLst>
            </a:custGeom>
            <a:ln w="34925" cap="flat">
              <a:solidFill>
                <a:schemeClr val="bg1"/>
              </a:solidFill>
              <a:prstDash val="solid"/>
              <a:miter/>
            </a:ln>
          </p:spPr>
          <p:txBody>
            <a:bodyPr rtlCol="0" anchor="ctr"/>
            <a:lstStyle/>
            <a:p>
              <a:endParaRPr lang="da-DK"/>
            </a:p>
          </p:txBody>
        </p:sp>
        <p:sp>
          <p:nvSpPr>
            <p:cNvPr id="20" name="Kombinationstegning 22">
              <a:extLst>
                <a:ext uri="{FF2B5EF4-FFF2-40B4-BE49-F238E27FC236}">
                  <a16:creationId xmlns:a16="http://schemas.microsoft.com/office/drawing/2014/main" id="{2B799D53-7FDE-4FAB-925D-5495ED18B880}"/>
                </a:ext>
              </a:extLst>
            </p:cNvPr>
            <p:cNvSpPr/>
            <p:nvPr/>
          </p:nvSpPr>
          <p:spPr>
            <a:xfrm>
              <a:off x="8987036" y="2871734"/>
              <a:ext cx="134421" cy="6670"/>
            </a:xfrm>
            <a:custGeom>
              <a:avLst/>
              <a:gdLst>
                <a:gd name="connsiteX0" fmla="*/ 134422 w 134421"/>
                <a:gd name="connsiteY0" fmla="*/ 6670 h 6670"/>
                <a:gd name="connsiteX1" fmla="*/ 0 w 134421"/>
                <a:gd name="connsiteY1" fmla="*/ 154 h 6670"/>
              </a:gdLst>
              <a:ahLst/>
              <a:cxnLst>
                <a:cxn ang="0">
                  <a:pos x="connsiteX0" y="connsiteY0"/>
                </a:cxn>
                <a:cxn ang="0">
                  <a:pos x="connsiteX1" y="connsiteY1"/>
                </a:cxn>
              </a:cxnLst>
              <a:rect l="l" t="t" r="r" b="b"/>
              <a:pathLst>
                <a:path w="134421" h="6670">
                  <a:moveTo>
                    <a:pt x="134422" y="6670"/>
                  </a:moveTo>
                  <a:cubicBezTo>
                    <a:pt x="89615" y="1783"/>
                    <a:pt x="44807" y="-660"/>
                    <a:pt x="0" y="154"/>
                  </a:cubicBezTo>
                </a:path>
              </a:pathLst>
            </a:custGeom>
            <a:noFill/>
            <a:ln w="34925" cap="flat">
              <a:solidFill>
                <a:schemeClr val="bg1"/>
              </a:solidFill>
              <a:prstDash val="solid"/>
              <a:miter/>
            </a:ln>
          </p:spPr>
          <p:txBody>
            <a:bodyPr rtlCol="0" anchor="ctr"/>
            <a:lstStyle/>
            <a:p>
              <a:endParaRPr lang="da-DK"/>
            </a:p>
          </p:txBody>
        </p:sp>
        <p:sp>
          <p:nvSpPr>
            <p:cNvPr id="21" name="Kombinationstegning 23">
              <a:extLst>
                <a:ext uri="{FF2B5EF4-FFF2-40B4-BE49-F238E27FC236}">
                  <a16:creationId xmlns:a16="http://schemas.microsoft.com/office/drawing/2014/main" id="{18F4DD48-5AB2-414A-BAC0-B347659A801D}"/>
                </a:ext>
              </a:extLst>
            </p:cNvPr>
            <p:cNvSpPr/>
            <p:nvPr/>
          </p:nvSpPr>
          <p:spPr>
            <a:xfrm>
              <a:off x="9014735" y="2907726"/>
              <a:ext cx="79838" cy="8959"/>
            </a:xfrm>
            <a:custGeom>
              <a:avLst/>
              <a:gdLst>
                <a:gd name="connsiteX0" fmla="*/ 79838 w 79838"/>
                <a:gd name="connsiteY0" fmla="*/ 8959 h 8959"/>
                <a:gd name="connsiteX1" fmla="*/ 0 w 79838"/>
                <a:gd name="connsiteY1" fmla="*/ 0 h 8959"/>
              </a:gdLst>
              <a:ahLst/>
              <a:cxnLst>
                <a:cxn ang="0">
                  <a:pos x="connsiteX0" y="connsiteY0"/>
                </a:cxn>
                <a:cxn ang="0">
                  <a:pos x="connsiteX1" y="connsiteY1"/>
                </a:cxn>
              </a:cxnLst>
              <a:rect l="l" t="t" r="r" b="b"/>
              <a:pathLst>
                <a:path w="79838" h="8959">
                  <a:moveTo>
                    <a:pt x="79838" y="8959"/>
                  </a:moveTo>
                  <a:cubicBezTo>
                    <a:pt x="53769" y="3258"/>
                    <a:pt x="26884" y="815"/>
                    <a:pt x="0" y="0"/>
                  </a:cubicBezTo>
                </a:path>
              </a:pathLst>
            </a:custGeom>
            <a:noFill/>
            <a:ln w="34925" cap="flat">
              <a:solidFill>
                <a:schemeClr val="bg1"/>
              </a:solidFill>
              <a:prstDash val="solid"/>
              <a:miter/>
            </a:ln>
          </p:spPr>
          <p:txBody>
            <a:bodyPr rtlCol="0" anchor="ctr"/>
            <a:lstStyle/>
            <a:p>
              <a:endParaRPr lang="da-DK"/>
            </a:p>
          </p:txBody>
        </p:sp>
        <p:sp>
          <p:nvSpPr>
            <p:cNvPr id="22" name="Kombinationstegning 24">
              <a:extLst>
                <a:ext uri="{FF2B5EF4-FFF2-40B4-BE49-F238E27FC236}">
                  <a16:creationId xmlns:a16="http://schemas.microsoft.com/office/drawing/2014/main" id="{8C161768-E1D4-46E5-932D-CB1C65923500}"/>
                </a:ext>
              </a:extLst>
            </p:cNvPr>
            <p:cNvSpPr/>
            <p:nvPr/>
          </p:nvSpPr>
          <p:spPr>
            <a:xfrm>
              <a:off x="9009847" y="2937863"/>
              <a:ext cx="100205" cy="11402"/>
            </a:xfrm>
            <a:custGeom>
              <a:avLst/>
              <a:gdLst>
                <a:gd name="connsiteX0" fmla="*/ 100206 w 100205"/>
                <a:gd name="connsiteY0" fmla="*/ 11403 h 11402"/>
                <a:gd name="connsiteX1" fmla="*/ 0 w 100205"/>
                <a:gd name="connsiteY1" fmla="*/ 0 h 11402"/>
              </a:gdLst>
              <a:ahLst/>
              <a:cxnLst>
                <a:cxn ang="0">
                  <a:pos x="connsiteX0" y="connsiteY0"/>
                </a:cxn>
                <a:cxn ang="0">
                  <a:pos x="connsiteX1" y="connsiteY1"/>
                </a:cxn>
              </a:cxnLst>
              <a:rect l="l" t="t" r="r" b="b"/>
              <a:pathLst>
                <a:path w="100205" h="11402">
                  <a:moveTo>
                    <a:pt x="100206" y="11403"/>
                  </a:moveTo>
                  <a:cubicBezTo>
                    <a:pt x="66804" y="5701"/>
                    <a:pt x="33402" y="1629"/>
                    <a:pt x="0" y="0"/>
                  </a:cubicBezTo>
                </a:path>
              </a:pathLst>
            </a:custGeom>
            <a:noFill/>
            <a:ln w="34925" cap="flat">
              <a:solidFill>
                <a:schemeClr val="bg1"/>
              </a:solidFill>
              <a:prstDash val="solid"/>
              <a:miter/>
            </a:ln>
          </p:spPr>
          <p:txBody>
            <a:bodyPr rtlCol="0" anchor="ctr"/>
            <a:lstStyle/>
            <a:p>
              <a:endParaRPr lang="da-DK"/>
            </a:p>
          </p:txBody>
        </p:sp>
        <p:sp>
          <p:nvSpPr>
            <p:cNvPr id="23" name="Kombinationstegning 25">
              <a:extLst>
                <a:ext uri="{FF2B5EF4-FFF2-40B4-BE49-F238E27FC236}">
                  <a16:creationId xmlns:a16="http://schemas.microsoft.com/office/drawing/2014/main" id="{7570B71C-E8FC-46EC-8694-7D9311A16EED}"/>
                </a:ext>
              </a:extLst>
            </p:cNvPr>
            <p:cNvSpPr/>
            <p:nvPr/>
          </p:nvSpPr>
          <p:spPr>
            <a:xfrm>
              <a:off x="9177670" y="2961483"/>
              <a:ext cx="136865" cy="102625"/>
            </a:xfrm>
            <a:custGeom>
              <a:avLst/>
              <a:gdLst>
                <a:gd name="connsiteX0" fmla="*/ 136866 w 136865"/>
                <a:gd name="connsiteY0" fmla="*/ 51313 h 102625"/>
                <a:gd name="connsiteX1" fmla="*/ 68433 w 136865"/>
                <a:gd name="connsiteY1" fmla="*/ 102626 h 102625"/>
                <a:gd name="connsiteX2" fmla="*/ 0 w 136865"/>
                <a:gd name="connsiteY2" fmla="*/ 51313 h 102625"/>
                <a:gd name="connsiteX3" fmla="*/ 68433 w 136865"/>
                <a:gd name="connsiteY3" fmla="*/ 0 h 102625"/>
                <a:gd name="connsiteX4" fmla="*/ 136866 w 136865"/>
                <a:gd name="connsiteY4" fmla="*/ 51313 h 10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65" h="102625">
                  <a:moveTo>
                    <a:pt x="136866" y="51313"/>
                  </a:moveTo>
                  <a:cubicBezTo>
                    <a:pt x="136866" y="79652"/>
                    <a:pt x="106227" y="102626"/>
                    <a:pt x="68433" y="102626"/>
                  </a:cubicBezTo>
                  <a:cubicBezTo>
                    <a:pt x="30638" y="102626"/>
                    <a:pt x="0" y="79652"/>
                    <a:pt x="0" y="51313"/>
                  </a:cubicBezTo>
                  <a:cubicBezTo>
                    <a:pt x="0" y="22973"/>
                    <a:pt x="30638" y="0"/>
                    <a:pt x="68433" y="0"/>
                  </a:cubicBezTo>
                  <a:cubicBezTo>
                    <a:pt x="106227" y="0"/>
                    <a:pt x="136866" y="22974"/>
                    <a:pt x="136866" y="51313"/>
                  </a:cubicBezTo>
                  <a:close/>
                </a:path>
              </a:pathLst>
            </a:custGeom>
            <a:noFill/>
            <a:ln w="34925" cap="flat">
              <a:solidFill>
                <a:schemeClr val="bg1"/>
              </a:solidFill>
              <a:prstDash val="solid"/>
              <a:miter/>
            </a:ln>
          </p:spPr>
          <p:txBody>
            <a:bodyPr rtlCol="0" anchor="ctr"/>
            <a:lstStyle/>
            <a:p>
              <a:endParaRPr lang="da-DK"/>
            </a:p>
          </p:txBody>
        </p:sp>
        <p:sp>
          <p:nvSpPr>
            <p:cNvPr id="24" name="Kombinationstegning 26">
              <a:extLst>
                <a:ext uri="{FF2B5EF4-FFF2-40B4-BE49-F238E27FC236}">
                  <a16:creationId xmlns:a16="http://schemas.microsoft.com/office/drawing/2014/main" id="{36580FA9-2CB8-46E5-A4F4-25A6F9A07162}"/>
                </a:ext>
              </a:extLst>
            </p:cNvPr>
            <p:cNvSpPr/>
            <p:nvPr/>
          </p:nvSpPr>
          <p:spPr>
            <a:xfrm>
              <a:off x="9343865" y="2961483"/>
              <a:ext cx="136865" cy="102625"/>
            </a:xfrm>
            <a:custGeom>
              <a:avLst/>
              <a:gdLst>
                <a:gd name="connsiteX0" fmla="*/ 136866 w 136865"/>
                <a:gd name="connsiteY0" fmla="*/ 51313 h 102625"/>
                <a:gd name="connsiteX1" fmla="*/ 68433 w 136865"/>
                <a:gd name="connsiteY1" fmla="*/ 102626 h 102625"/>
                <a:gd name="connsiteX2" fmla="*/ 0 w 136865"/>
                <a:gd name="connsiteY2" fmla="*/ 51313 h 102625"/>
                <a:gd name="connsiteX3" fmla="*/ 68433 w 136865"/>
                <a:gd name="connsiteY3" fmla="*/ 0 h 102625"/>
                <a:gd name="connsiteX4" fmla="*/ 136866 w 136865"/>
                <a:gd name="connsiteY4" fmla="*/ 51313 h 10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65" h="102625">
                  <a:moveTo>
                    <a:pt x="136866" y="51313"/>
                  </a:moveTo>
                  <a:cubicBezTo>
                    <a:pt x="136866" y="79652"/>
                    <a:pt x="106228" y="102626"/>
                    <a:pt x="68433" y="102626"/>
                  </a:cubicBezTo>
                  <a:cubicBezTo>
                    <a:pt x="30639" y="102626"/>
                    <a:pt x="0" y="79652"/>
                    <a:pt x="0" y="51313"/>
                  </a:cubicBezTo>
                  <a:cubicBezTo>
                    <a:pt x="0" y="22973"/>
                    <a:pt x="30639" y="0"/>
                    <a:pt x="68433" y="0"/>
                  </a:cubicBezTo>
                  <a:cubicBezTo>
                    <a:pt x="106228" y="0"/>
                    <a:pt x="136866" y="22974"/>
                    <a:pt x="136866" y="51313"/>
                  </a:cubicBezTo>
                  <a:close/>
                </a:path>
              </a:pathLst>
            </a:custGeom>
            <a:noFill/>
            <a:ln w="34925" cap="flat">
              <a:solidFill>
                <a:schemeClr val="bg1"/>
              </a:solidFill>
              <a:prstDash val="solid"/>
              <a:miter/>
            </a:ln>
          </p:spPr>
          <p:txBody>
            <a:bodyPr rtlCol="0" anchor="ctr"/>
            <a:lstStyle/>
            <a:p>
              <a:endParaRPr lang="da-DK"/>
            </a:p>
          </p:txBody>
        </p:sp>
        <p:sp>
          <p:nvSpPr>
            <p:cNvPr id="25" name="Kombinationstegning 27">
              <a:extLst>
                <a:ext uri="{FF2B5EF4-FFF2-40B4-BE49-F238E27FC236}">
                  <a16:creationId xmlns:a16="http://schemas.microsoft.com/office/drawing/2014/main" id="{E3D1DD81-741E-4F16-B985-0891912567E5}"/>
                </a:ext>
              </a:extLst>
            </p:cNvPr>
            <p:cNvSpPr/>
            <p:nvPr/>
          </p:nvSpPr>
          <p:spPr>
            <a:xfrm>
              <a:off x="9148342" y="2571399"/>
              <a:ext cx="399192" cy="132705"/>
            </a:xfrm>
            <a:custGeom>
              <a:avLst/>
              <a:gdLst>
                <a:gd name="connsiteX0" fmla="*/ 0 w 399192"/>
                <a:gd name="connsiteY0" fmla="*/ 65103 h 132705"/>
                <a:gd name="connsiteX1" fmla="*/ 399192 w 399192"/>
                <a:gd name="connsiteY1" fmla="*/ 132705 h 132705"/>
              </a:gdLst>
              <a:ahLst/>
              <a:cxnLst>
                <a:cxn ang="0">
                  <a:pos x="connsiteX0" y="connsiteY0"/>
                </a:cxn>
                <a:cxn ang="0">
                  <a:pos x="connsiteX1" y="connsiteY1"/>
                </a:cxn>
              </a:cxnLst>
              <a:rect l="l" t="t" r="r" b="b"/>
              <a:pathLst>
                <a:path w="399192" h="132705">
                  <a:moveTo>
                    <a:pt x="0" y="65103"/>
                  </a:moveTo>
                  <a:cubicBezTo>
                    <a:pt x="105908" y="-17975"/>
                    <a:pt x="324242" y="-46482"/>
                    <a:pt x="399192" y="132705"/>
                  </a:cubicBezTo>
                </a:path>
              </a:pathLst>
            </a:custGeom>
            <a:noFill/>
            <a:ln w="34925" cap="flat">
              <a:solidFill>
                <a:schemeClr val="bg1"/>
              </a:solidFill>
              <a:prstDash val="solid"/>
              <a:miter/>
            </a:ln>
          </p:spPr>
          <p:txBody>
            <a:bodyPr rtlCol="0" anchor="ctr"/>
            <a:lstStyle/>
            <a:p>
              <a:endParaRPr lang="da-DK"/>
            </a:p>
          </p:txBody>
        </p:sp>
        <p:sp>
          <p:nvSpPr>
            <p:cNvPr id="26" name="Kombinationstegning 28">
              <a:extLst>
                <a:ext uri="{FF2B5EF4-FFF2-40B4-BE49-F238E27FC236}">
                  <a16:creationId xmlns:a16="http://schemas.microsoft.com/office/drawing/2014/main" id="{A97663B1-DCFE-4428-B75E-CE5213243928}"/>
                </a:ext>
              </a:extLst>
            </p:cNvPr>
            <p:cNvSpPr/>
            <p:nvPr/>
          </p:nvSpPr>
          <p:spPr>
            <a:xfrm>
              <a:off x="9235445" y="3019311"/>
              <a:ext cx="157332" cy="197920"/>
            </a:xfrm>
            <a:custGeom>
              <a:avLst/>
              <a:gdLst>
                <a:gd name="connsiteX0" fmla="*/ 78277 w 157332"/>
                <a:gd name="connsiteY0" fmla="*/ 0 h 197920"/>
                <a:gd name="connsiteX1" fmla="*/ 68 w 157332"/>
                <a:gd name="connsiteY1" fmla="*/ 134391 h 197920"/>
                <a:gd name="connsiteX2" fmla="*/ 80721 w 157332"/>
                <a:gd name="connsiteY2" fmla="*/ 197921 h 197920"/>
                <a:gd name="connsiteX3" fmla="*/ 156486 w 157332"/>
                <a:gd name="connsiteY3" fmla="*/ 113214 h 197920"/>
              </a:gdLst>
              <a:ahLst/>
              <a:cxnLst>
                <a:cxn ang="0">
                  <a:pos x="connsiteX0" y="connsiteY0"/>
                </a:cxn>
                <a:cxn ang="0">
                  <a:pos x="connsiteX1" y="connsiteY1"/>
                </a:cxn>
                <a:cxn ang="0">
                  <a:pos x="connsiteX2" y="connsiteY2"/>
                </a:cxn>
                <a:cxn ang="0">
                  <a:pos x="connsiteX3" y="connsiteY3"/>
                </a:cxn>
              </a:cxnLst>
              <a:rect l="l" t="t" r="r" b="b"/>
              <a:pathLst>
                <a:path w="157332" h="197920">
                  <a:moveTo>
                    <a:pt x="78277" y="0"/>
                  </a:moveTo>
                  <a:cubicBezTo>
                    <a:pt x="61983" y="65159"/>
                    <a:pt x="-2376" y="87150"/>
                    <a:pt x="68" y="134391"/>
                  </a:cubicBezTo>
                  <a:cubicBezTo>
                    <a:pt x="2512" y="176744"/>
                    <a:pt x="30211" y="197921"/>
                    <a:pt x="80721" y="197921"/>
                  </a:cubicBezTo>
                  <a:cubicBezTo>
                    <a:pt x="122269" y="197921"/>
                    <a:pt x="163818" y="170228"/>
                    <a:pt x="156486" y="113214"/>
                  </a:cubicBezTo>
                </a:path>
              </a:pathLst>
            </a:custGeom>
            <a:noFill/>
            <a:ln w="34925" cap="flat">
              <a:solidFill>
                <a:schemeClr val="bg1"/>
              </a:solidFill>
              <a:prstDash val="solid"/>
              <a:miter/>
            </a:ln>
          </p:spPr>
          <p:txBody>
            <a:bodyPr rtlCol="0" anchor="ctr"/>
            <a:lstStyle/>
            <a:p>
              <a:endParaRPr lang="da-DK"/>
            </a:p>
          </p:txBody>
        </p:sp>
        <p:sp>
          <p:nvSpPr>
            <p:cNvPr id="27" name="Kombinationstegning 29">
              <a:extLst>
                <a:ext uri="{FF2B5EF4-FFF2-40B4-BE49-F238E27FC236}">
                  <a16:creationId xmlns:a16="http://schemas.microsoft.com/office/drawing/2014/main" id="{272F4624-1380-4ADD-9843-2C3D4F90B976}"/>
                </a:ext>
              </a:extLst>
            </p:cNvPr>
            <p:cNvSpPr/>
            <p:nvPr/>
          </p:nvSpPr>
          <p:spPr>
            <a:xfrm>
              <a:off x="9035102" y="3227006"/>
              <a:ext cx="8146" cy="625527"/>
            </a:xfrm>
            <a:custGeom>
              <a:avLst/>
              <a:gdLst>
                <a:gd name="connsiteX0" fmla="*/ 0 w 8146"/>
                <a:gd name="connsiteY0" fmla="*/ 625528 h 625527"/>
                <a:gd name="connsiteX1" fmla="*/ 0 w 8146"/>
                <a:gd name="connsiteY1" fmla="*/ 0 h 625527"/>
              </a:gdLst>
              <a:ahLst/>
              <a:cxnLst>
                <a:cxn ang="0">
                  <a:pos x="connsiteX0" y="connsiteY0"/>
                </a:cxn>
                <a:cxn ang="0">
                  <a:pos x="connsiteX1" y="connsiteY1"/>
                </a:cxn>
              </a:cxnLst>
              <a:rect l="l" t="t" r="r" b="b"/>
              <a:pathLst>
                <a:path w="8146" h="625527">
                  <a:moveTo>
                    <a:pt x="0" y="625528"/>
                  </a:moveTo>
                  <a:lnTo>
                    <a:pt x="0" y="0"/>
                  </a:lnTo>
                </a:path>
              </a:pathLst>
            </a:custGeom>
            <a:ln w="34925" cap="flat">
              <a:solidFill>
                <a:schemeClr val="bg1"/>
              </a:solidFill>
              <a:prstDash val="solid"/>
              <a:miter/>
            </a:ln>
          </p:spPr>
          <p:txBody>
            <a:bodyPr rtlCol="0" anchor="ctr"/>
            <a:lstStyle/>
            <a:p>
              <a:endParaRPr lang="da-DK"/>
            </a:p>
          </p:txBody>
        </p:sp>
        <p:sp>
          <p:nvSpPr>
            <p:cNvPr id="28" name="Kombinationstegning 30">
              <a:extLst>
                <a:ext uri="{FF2B5EF4-FFF2-40B4-BE49-F238E27FC236}">
                  <a16:creationId xmlns:a16="http://schemas.microsoft.com/office/drawing/2014/main" id="{00EAF3E8-7A12-452D-AA4A-B0A214FD17D4}"/>
                </a:ext>
              </a:extLst>
            </p:cNvPr>
            <p:cNvSpPr/>
            <p:nvPr/>
          </p:nvSpPr>
          <p:spPr>
            <a:xfrm>
              <a:off x="9121458" y="3437959"/>
              <a:ext cx="8146" cy="404801"/>
            </a:xfrm>
            <a:custGeom>
              <a:avLst/>
              <a:gdLst>
                <a:gd name="connsiteX0" fmla="*/ 0 w 8146"/>
                <a:gd name="connsiteY0" fmla="*/ 0 h 404801"/>
                <a:gd name="connsiteX1" fmla="*/ 0 w 8146"/>
                <a:gd name="connsiteY1" fmla="*/ 404801 h 404801"/>
              </a:gdLst>
              <a:ahLst/>
              <a:cxnLst>
                <a:cxn ang="0">
                  <a:pos x="connsiteX0" y="connsiteY0"/>
                </a:cxn>
                <a:cxn ang="0">
                  <a:pos x="connsiteX1" y="connsiteY1"/>
                </a:cxn>
              </a:cxnLst>
              <a:rect l="l" t="t" r="r" b="b"/>
              <a:pathLst>
                <a:path w="8146" h="404801">
                  <a:moveTo>
                    <a:pt x="0" y="0"/>
                  </a:moveTo>
                  <a:lnTo>
                    <a:pt x="0" y="404801"/>
                  </a:lnTo>
                </a:path>
              </a:pathLst>
            </a:custGeom>
            <a:ln w="34925" cap="flat">
              <a:solidFill>
                <a:schemeClr val="bg1"/>
              </a:solidFill>
              <a:prstDash val="solid"/>
              <a:miter/>
            </a:ln>
          </p:spPr>
          <p:txBody>
            <a:bodyPr rtlCol="0" anchor="ctr"/>
            <a:lstStyle/>
            <a:p>
              <a:endParaRPr lang="da-DK"/>
            </a:p>
          </p:txBody>
        </p:sp>
        <p:sp>
          <p:nvSpPr>
            <p:cNvPr id="29" name="Kombinationstegning 31">
              <a:extLst>
                <a:ext uri="{FF2B5EF4-FFF2-40B4-BE49-F238E27FC236}">
                  <a16:creationId xmlns:a16="http://schemas.microsoft.com/office/drawing/2014/main" id="{172AB10E-C190-4EDE-A082-ECF3522CC469}"/>
                </a:ext>
              </a:extLst>
            </p:cNvPr>
            <p:cNvSpPr/>
            <p:nvPr/>
          </p:nvSpPr>
          <p:spPr>
            <a:xfrm>
              <a:off x="9620040" y="3462394"/>
              <a:ext cx="8146" cy="403172"/>
            </a:xfrm>
            <a:custGeom>
              <a:avLst/>
              <a:gdLst>
                <a:gd name="connsiteX0" fmla="*/ 0 w 8146"/>
                <a:gd name="connsiteY0" fmla="*/ 403172 h 403172"/>
                <a:gd name="connsiteX1" fmla="*/ 0 w 8146"/>
                <a:gd name="connsiteY1" fmla="*/ 0 h 403172"/>
              </a:gdLst>
              <a:ahLst/>
              <a:cxnLst>
                <a:cxn ang="0">
                  <a:pos x="connsiteX0" y="connsiteY0"/>
                </a:cxn>
                <a:cxn ang="0">
                  <a:pos x="connsiteX1" y="connsiteY1"/>
                </a:cxn>
              </a:cxnLst>
              <a:rect l="l" t="t" r="r" b="b"/>
              <a:pathLst>
                <a:path w="8146" h="403172">
                  <a:moveTo>
                    <a:pt x="0" y="403172"/>
                  </a:moveTo>
                  <a:lnTo>
                    <a:pt x="0" y="0"/>
                  </a:lnTo>
                </a:path>
              </a:pathLst>
            </a:custGeom>
            <a:ln w="34925" cap="flat">
              <a:solidFill>
                <a:schemeClr val="bg1"/>
              </a:solidFill>
              <a:prstDash val="solid"/>
              <a:miter/>
            </a:ln>
          </p:spPr>
          <p:txBody>
            <a:bodyPr rtlCol="0" anchor="ctr"/>
            <a:lstStyle/>
            <a:p>
              <a:endParaRPr lang="da-DK"/>
            </a:p>
          </p:txBody>
        </p:sp>
        <p:sp>
          <p:nvSpPr>
            <p:cNvPr id="30" name="Kombinationstegning 32">
              <a:extLst>
                <a:ext uri="{FF2B5EF4-FFF2-40B4-BE49-F238E27FC236}">
                  <a16:creationId xmlns:a16="http://schemas.microsoft.com/office/drawing/2014/main" id="{C3639A5C-EC34-4D4B-A06F-792AAC84CEF4}"/>
                </a:ext>
              </a:extLst>
            </p:cNvPr>
            <p:cNvSpPr/>
            <p:nvPr/>
          </p:nvSpPr>
          <p:spPr>
            <a:xfrm>
              <a:off x="9706396" y="3209902"/>
              <a:ext cx="8146" cy="655663"/>
            </a:xfrm>
            <a:custGeom>
              <a:avLst/>
              <a:gdLst>
                <a:gd name="connsiteX0" fmla="*/ 0 w 8146"/>
                <a:gd name="connsiteY0" fmla="*/ 0 h 655663"/>
                <a:gd name="connsiteX1" fmla="*/ 0 w 8146"/>
                <a:gd name="connsiteY1" fmla="*/ 655664 h 655663"/>
              </a:gdLst>
              <a:ahLst/>
              <a:cxnLst>
                <a:cxn ang="0">
                  <a:pos x="connsiteX0" y="connsiteY0"/>
                </a:cxn>
                <a:cxn ang="0">
                  <a:pos x="connsiteX1" y="connsiteY1"/>
                </a:cxn>
              </a:cxnLst>
              <a:rect l="l" t="t" r="r" b="b"/>
              <a:pathLst>
                <a:path w="8146" h="655663">
                  <a:moveTo>
                    <a:pt x="0" y="0"/>
                  </a:moveTo>
                  <a:lnTo>
                    <a:pt x="0" y="655664"/>
                  </a:lnTo>
                </a:path>
              </a:pathLst>
            </a:custGeom>
            <a:ln w="34925" cap="flat">
              <a:solidFill>
                <a:schemeClr val="bg1"/>
              </a:solidFill>
              <a:prstDash val="solid"/>
              <a:miter/>
            </a:ln>
          </p:spPr>
          <p:txBody>
            <a:bodyPr rtlCol="0" anchor="ctr"/>
            <a:lstStyle/>
            <a:p>
              <a:endParaRPr lang="da-DK"/>
            </a:p>
          </p:txBody>
        </p:sp>
        <p:sp>
          <p:nvSpPr>
            <p:cNvPr id="31" name="Kombinationstegning 33">
              <a:extLst>
                <a:ext uri="{FF2B5EF4-FFF2-40B4-BE49-F238E27FC236}">
                  <a16:creationId xmlns:a16="http://schemas.microsoft.com/office/drawing/2014/main" id="{6ED032D8-95CA-4C45-8807-5B01513DB40D}"/>
                </a:ext>
              </a:extLst>
            </p:cNvPr>
            <p:cNvSpPr/>
            <p:nvPr/>
          </p:nvSpPr>
          <p:spPr>
            <a:xfrm>
              <a:off x="9280320" y="2721359"/>
              <a:ext cx="168638" cy="23469"/>
            </a:xfrm>
            <a:custGeom>
              <a:avLst/>
              <a:gdLst>
                <a:gd name="connsiteX0" fmla="*/ 0 w 168638"/>
                <a:gd name="connsiteY0" fmla="*/ 7995 h 23469"/>
                <a:gd name="connsiteX1" fmla="*/ 168638 w 168638"/>
                <a:gd name="connsiteY1" fmla="*/ 23470 h 23469"/>
              </a:gdLst>
              <a:ahLst/>
              <a:cxnLst>
                <a:cxn ang="0">
                  <a:pos x="connsiteX0" y="connsiteY0"/>
                </a:cxn>
                <a:cxn ang="0">
                  <a:pos x="connsiteX1" y="connsiteY1"/>
                </a:cxn>
              </a:cxnLst>
              <a:rect l="l" t="t" r="r" b="b"/>
              <a:pathLst>
                <a:path w="168638" h="23469">
                  <a:moveTo>
                    <a:pt x="0" y="7995"/>
                  </a:moveTo>
                  <a:cubicBezTo>
                    <a:pt x="55398" y="-6666"/>
                    <a:pt x="116499" y="-965"/>
                    <a:pt x="168638" y="23470"/>
                  </a:cubicBezTo>
                </a:path>
              </a:pathLst>
            </a:custGeom>
            <a:noFill/>
            <a:ln w="34925" cap="flat">
              <a:solidFill>
                <a:schemeClr val="bg1"/>
              </a:solidFill>
              <a:prstDash val="solid"/>
              <a:miter/>
            </a:ln>
          </p:spPr>
          <p:txBody>
            <a:bodyPr rtlCol="0" anchor="ctr"/>
            <a:lstStyle/>
            <a:p>
              <a:endParaRPr lang="da-DK"/>
            </a:p>
          </p:txBody>
        </p:sp>
      </p:grpSp>
      <p:sp>
        <p:nvSpPr>
          <p:cNvPr id="43" name="Tankeboble: sky 42">
            <a:extLst>
              <a:ext uri="{FF2B5EF4-FFF2-40B4-BE49-F238E27FC236}">
                <a16:creationId xmlns:a16="http://schemas.microsoft.com/office/drawing/2014/main" id="{DD1A1181-20D6-448D-A3DB-97B0EDDC0A60}"/>
              </a:ext>
            </a:extLst>
          </p:cNvPr>
          <p:cNvSpPr/>
          <p:nvPr/>
        </p:nvSpPr>
        <p:spPr>
          <a:xfrm>
            <a:off x="7712068" y="269973"/>
            <a:ext cx="3641212" cy="1961742"/>
          </a:xfrm>
          <a:prstGeom prst="cloudCallout">
            <a:avLst>
              <a:gd name="adj1" fmla="val 25034"/>
              <a:gd name="adj2" fmla="val 8056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45" name="Grafik 44" descr="Fiskebowle">
            <a:extLst>
              <a:ext uri="{FF2B5EF4-FFF2-40B4-BE49-F238E27FC236}">
                <a16:creationId xmlns:a16="http://schemas.microsoft.com/office/drawing/2014/main" id="{DB55D9BA-17EF-465F-A44E-70E7DE5B52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7527" y="1049811"/>
            <a:ext cx="749879" cy="749879"/>
          </a:xfrm>
          <a:prstGeom prst="rect">
            <a:avLst/>
          </a:prstGeom>
        </p:spPr>
      </p:pic>
      <p:pic>
        <p:nvPicPr>
          <p:cNvPr id="50" name="Grafik 49" descr="Blomster i potte">
            <a:extLst>
              <a:ext uri="{FF2B5EF4-FFF2-40B4-BE49-F238E27FC236}">
                <a16:creationId xmlns:a16="http://schemas.microsoft.com/office/drawing/2014/main" id="{9444DB50-E770-4ED5-9BC9-A11F633A0F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79188" y="533545"/>
            <a:ext cx="749879" cy="749879"/>
          </a:xfrm>
          <a:prstGeom prst="rect">
            <a:avLst/>
          </a:prstGeom>
        </p:spPr>
      </p:pic>
      <p:pic>
        <p:nvPicPr>
          <p:cNvPr id="52" name="Grafik 51" descr="Noder">
            <a:extLst>
              <a:ext uri="{FF2B5EF4-FFF2-40B4-BE49-F238E27FC236}">
                <a16:creationId xmlns:a16="http://schemas.microsoft.com/office/drawing/2014/main" id="{A8E200A5-FBC8-4B1A-B2C6-843E5AFA40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35117" y="1160535"/>
            <a:ext cx="406061" cy="406061"/>
          </a:xfrm>
          <a:prstGeom prst="rect">
            <a:avLst/>
          </a:prstGeom>
        </p:spPr>
      </p:pic>
      <p:pic>
        <p:nvPicPr>
          <p:cNvPr id="54" name="Grafik 53" descr="Radio">
            <a:extLst>
              <a:ext uri="{FF2B5EF4-FFF2-40B4-BE49-F238E27FC236}">
                <a16:creationId xmlns:a16="http://schemas.microsoft.com/office/drawing/2014/main" id="{063E6885-5715-43BA-8309-5ED32E24F5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37771" y="1349998"/>
            <a:ext cx="607550" cy="607550"/>
          </a:xfrm>
          <a:prstGeom prst="rect">
            <a:avLst/>
          </a:prstGeom>
        </p:spPr>
      </p:pic>
      <p:sp>
        <p:nvSpPr>
          <p:cNvPr id="42" name="Ellipse 41">
            <a:extLst>
              <a:ext uri="{FF2B5EF4-FFF2-40B4-BE49-F238E27FC236}">
                <a16:creationId xmlns:a16="http://schemas.microsoft.com/office/drawing/2014/main" id="{568C0681-808F-4764-AFB3-36DB25F6383F}"/>
              </a:ext>
            </a:extLst>
          </p:cNvPr>
          <p:cNvSpPr/>
          <p:nvPr/>
        </p:nvSpPr>
        <p:spPr>
          <a:xfrm>
            <a:off x="9303368" y="3997204"/>
            <a:ext cx="89308" cy="868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4" name="Ellipse 43">
            <a:extLst>
              <a:ext uri="{FF2B5EF4-FFF2-40B4-BE49-F238E27FC236}">
                <a16:creationId xmlns:a16="http://schemas.microsoft.com/office/drawing/2014/main" id="{A44F1A70-1A32-4DCC-B909-2A0C06619217}"/>
              </a:ext>
            </a:extLst>
          </p:cNvPr>
          <p:cNvSpPr/>
          <p:nvPr/>
        </p:nvSpPr>
        <p:spPr>
          <a:xfrm>
            <a:off x="9756013" y="4005415"/>
            <a:ext cx="89308" cy="868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7" name="Rektangel 6">
            <a:extLst>
              <a:ext uri="{FF2B5EF4-FFF2-40B4-BE49-F238E27FC236}">
                <a16:creationId xmlns:a16="http://schemas.microsoft.com/office/drawing/2014/main" id="{E09C2584-A503-426B-A49B-EC3A2D2DFC1B}"/>
              </a:ext>
            </a:extLst>
          </p:cNvPr>
          <p:cNvSpPr/>
          <p:nvPr/>
        </p:nvSpPr>
        <p:spPr>
          <a:xfrm>
            <a:off x="11115308" y="6396472"/>
            <a:ext cx="807243" cy="271667"/>
          </a:xfrm>
          <a:prstGeom prst="rect">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6" name="Grafik 5" descr="Divan">
            <a:extLst>
              <a:ext uri="{FF2B5EF4-FFF2-40B4-BE49-F238E27FC236}">
                <a16:creationId xmlns:a16="http://schemas.microsoft.com/office/drawing/2014/main" id="{630962B2-C4E6-4AFF-B820-732102CA712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56402" y="438713"/>
            <a:ext cx="914400" cy="914400"/>
          </a:xfrm>
          <a:prstGeom prst="rect">
            <a:avLst/>
          </a:prstGeom>
        </p:spPr>
      </p:pic>
      <p:pic>
        <p:nvPicPr>
          <p:cNvPr id="47" name="Billede 46">
            <a:extLst>
              <a:ext uri="{FF2B5EF4-FFF2-40B4-BE49-F238E27FC236}">
                <a16:creationId xmlns:a16="http://schemas.microsoft.com/office/drawing/2014/main" id="{9FAEC9DC-D60B-4AAD-8C6E-6641F46077C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53280" y="6472091"/>
            <a:ext cx="426769" cy="106412"/>
          </a:xfrm>
          <a:prstGeom prst="rect">
            <a:avLst/>
          </a:prstGeom>
        </p:spPr>
      </p:pic>
    </p:spTree>
    <p:extLst>
      <p:ext uri="{BB962C8B-B14F-4D97-AF65-F5344CB8AC3E}">
        <p14:creationId xmlns:p14="http://schemas.microsoft.com/office/powerpoint/2010/main" val="14840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kstfelt 148">
            <a:extLst>
              <a:ext uri="{FF2B5EF4-FFF2-40B4-BE49-F238E27FC236}">
                <a16:creationId xmlns:a16="http://schemas.microsoft.com/office/drawing/2014/main" id="{3EF6A81A-0BBA-4005-ACDF-BE65984AA1C2}"/>
              </a:ext>
            </a:extLst>
          </p:cNvPr>
          <p:cNvSpPr txBox="1"/>
          <p:nvPr/>
        </p:nvSpPr>
        <p:spPr>
          <a:xfrm>
            <a:off x="7692570" y="0"/>
            <a:ext cx="4528457" cy="6858000"/>
          </a:xfrm>
          <a:prstGeom prst="rect">
            <a:avLst/>
          </a:prstGeom>
          <a:solidFill>
            <a:srgbClr val="24AE84"/>
          </a:solidFill>
          <a:ln>
            <a:solidFill>
              <a:srgbClr val="24AE84"/>
            </a:solidFill>
          </a:ln>
        </p:spPr>
        <p:txBody>
          <a:bodyPr wrap="square" lIns="0" tIns="0" rIns="0" bIns="0" rtlCol="0">
            <a:spAutoFit/>
          </a:bodyPr>
          <a:lstStyle/>
          <a:p>
            <a:endParaRPr lang="da-DK" sz="2000" dirty="0" err="1"/>
          </a:p>
        </p:txBody>
      </p:sp>
      <p:sp>
        <p:nvSpPr>
          <p:cNvPr id="8" name="Titel 3">
            <a:extLst>
              <a:ext uri="{FF2B5EF4-FFF2-40B4-BE49-F238E27FC236}">
                <a16:creationId xmlns:a16="http://schemas.microsoft.com/office/drawing/2014/main" id="{B9A58707-685A-408F-87F2-150BB3F9B55A}"/>
              </a:ext>
            </a:extLst>
          </p:cNvPr>
          <p:cNvSpPr>
            <a:spLocks noGrp="1"/>
          </p:cNvSpPr>
          <p:nvPr>
            <p:ph type="title"/>
          </p:nvPr>
        </p:nvSpPr>
        <p:spPr>
          <a:xfrm>
            <a:off x="432000" y="432000"/>
            <a:ext cx="7260570" cy="518160"/>
          </a:xfrm>
        </p:spPr>
        <p:txBody>
          <a:bodyPr/>
          <a:lstStyle/>
          <a:p>
            <a:r>
              <a:rPr lang="da-DK" dirty="0">
                <a:solidFill>
                  <a:schemeClr val="accent6">
                    <a:lumMod val="50000"/>
                  </a:schemeClr>
                </a:solidFill>
              </a:rPr>
              <a:t>3) Når hjemmet også er en arbejdsplads</a:t>
            </a:r>
          </a:p>
        </p:txBody>
      </p:sp>
      <p:sp>
        <p:nvSpPr>
          <p:cNvPr id="5" name="Tekstfelt 4">
            <a:extLst>
              <a:ext uri="{FF2B5EF4-FFF2-40B4-BE49-F238E27FC236}">
                <a16:creationId xmlns:a16="http://schemas.microsoft.com/office/drawing/2014/main" id="{951CDCC5-7103-4B52-AA63-39FBA4E3A458}"/>
              </a:ext>
            </a:extLst>
          </p:cNvPr>
          <p:cNvSpPr txBox="1"/>
          <p:nvPr/>
        </p:nvSpPr>
        <p:spPr>
          <a:xfrm>
            <a:off x="432000" y="1683901"/>
            <a:ext cx="6901519" cy="4616648"/>
          </a:xfrm>
          <a:prstGeom prst="rect">
            <a:avLst/>
          </a:prstGeom>
          <a:noFill/>
        </p:spPr>
        <p:txBody>
          <a:bodyPr wrap="square" lIns="0" tIns="0" rIns="0" bIns="0" rtlCol="0">
            <a:spAutoFit/>
          </a:bodyPr>
          <a:lstStyle/>
          <a:p>
            <a:pPr marL="285750" indent="-285750">
              <a:buClr>
                <a:srgbClr val="24AE84"/>
              </a:buClr>
              <a:buFont typeface="Arial" panose="020B0604020202020204" pitchFamily="34" charset="0"/>
              <a:buChar char="•"/>
            </a:pPr>
            <a:r>
              <a:rPr lang="da-DK" sz="2000" dirty="0"/>
              <a:t>Når man får ældrepleje, er det som regel forbundet med ændringer i ens boligsituation. </a:t>
            </a:r>
          </a:p>
          <a:p>
            <a:pPr marL="285750" indent="-285750">
              <a:buClr>
                <a:srgbClr val="24AE84"/>
              </a:buClr>
              <a:buFont typeface="Arial" panose="020B0604020202020204" pitchFamily="34" charset="0"/>
              <a:buChar char="•"/>
            </a:pPr>
            <a:endParaRPr lang="da-DK" sz="2000" dirty="0"/>
          </a:p>
          <a:p>
            <a:pPr marL="285750" indent="-285750">
              <a:buClr>
                <a:srgbClr val="24AE84"/>
              </a:buClr>
              <a:buFont typeface="Arial" panose="020B0604020202020204" pitchFamily="34" charset="0"/>
              <a:buChar char="•"/>
            </a:pPr>
            <a:r>
              <a:rPr lang="da-DK" sz="2000" dirty="0"/>
              <a:t>Borgere og deres samboende pårørende kan opleve at miste indflydelse på, hvordan deres hjem ser ud og hvordan det bliver brugt.</a:t>
            </a:r>
          </a:p>
          <a:p>
            <a:pPr>
              <a:buClr>
                <a:srgbClr val="24AE84"/>
              </a:buClr>
            </a:pPr>
            <a:endParaRPr lang="da-DK" sz="2000" dirty="0"/>
          </a:p>
          <a:p>
            <a:pPr marL="285750" indent="-285750">
              <a:buClr>
                <a:srgbClr val="24AE84"/>
              </a:buClr>
              <a:buFont typeface="Arial" panose="020B0604020202020204" pitchFamily="34" charset="0"/>
              <a:buChar char="•"/>
            </a:pPr>
            <a:r>
              <a:rPr lang="da-DK" sz="2000" dirty="0"/>
              <a:t>Hjemmet tilpasses fysisk f.eks. ved at dørtrin og gulvtæpper fjernes, eller stuen bliver omdannet til et soveværelse. </a:t>
            </a:r>
          </a:p>
          <a:p>
            <a:pPr marL="285750" indent="-285750">
              <a:buClr>
                <a:srgbClr val="24AE84"/>
              </a:buClr>
              <a:buFont typeface="Arial" panose="020B0604020202020204" pitchFamily="34" charset="0"/>
              <a:buChar char="•"/>
            </a:pPr>
            <a:endParaRPr lang="da-DK" sz="2000" dirty="0"/>
          </a:p>
          <a:p>
            <a:pPr marL="285750" indent="-285750">
              <a:buClr>
                <a:srgbClr val="24AE84"/>
              </a:buClr>
              <a:buFont typeface="Arial" panose="020B0604020202020204" pitchFamily="34" charset="0"/>
              <a:buChar char="•"/>
            </a:pPr>
            <a:r>
              <a:rPr lang="da-DK" sz="2000" dirty="0"/>
              <a:t>Medarbejdere fra ældreplejen får indflydelse på rutinerne i hjemmet, f.eks. hvor varerne placeres i køleskabet, hvordan gardinerne trækkes fra eller hvornår, der spises morgenmad. </a:t>
            </a:r>
          </a:p>
        </p:txBody>
      </p:sp>
      <p:pic>
        <p:nvPicPr>
          <p:cNvPr id="150" name="Grafik 149">
            <a:extLst>
              <a:ext uri="{FF2B5EF4-FFF2-40B4-BE49-F238E27FC236}">
                <a16:creationId xmlns:a16="http://schemas.microsoft.com/office/drawing/2014/main" id="{AFF94C99-DFF8-491B-996D-A2D67DE59B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143071" y="1683901"/>
            <a:ext cx="3627453" cy="3490198"/>
          </a:xfrm>
          <a:prstGeom prst="rect">
            <a:avLst/>
          </a:prstGeom>
        </p:spPr>
      </p:pic>
      <p:pic>
        <p:nvPicPr>
          <p:cNvPr id="6" name="Billede 5">
            <a:extLst>
              <a:ext uri="{FF2B5EF4-FFF2-40B4-BE49-F238E27FC236}">
                <a16:creationId xmlns:a16="http://schemas.microsoft.com/office/drawing/2014/main" id="{8EF72DC8-2E35-4E87-A51F-3FBD3A3201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3280" y="6472091"/>
            <a:ext cx="426769" cy="106412"/>
          </a:xfrm>
          <a:prstGeom prst="rect">
            <a:avLst/>
          </a:prstGeom>
        </p:spPr>
      </p:pic>
    </p:spTree>
    <p:extLst>
      <p:ext uri="{BB962C8B-B14F-4D97-AF65-F5344CB8AC3E}">
        <p14:creationId xmlns:p14="http://schemas.microsoft.com/office/powerpoint/2010/main" val="23009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86A454D-9454-40E6-AA5A-BC45D2F27661}"/>
              </a:ext>
            </a:extLst>
          </p:cNvPr>
          <p:cNvSpPr txBox="1"/>
          <p:nvPr/>
        </p:nvSpPr>
        <p:spPr>
          <a:xfrm>
            <a:off x="6492240" y="0"/>
            <a:ext cx="5699761" cy="6858000"/>
          </a:xfrm>
          <a:prstGeom prst="rect">
            <a:avLst/>
          </a:prstGeom>
          <a:solidFill>
            <a:srgbClr val="24AE84"/>
          </a:solidFill>
          <a:ln>
            <a:solidFill>
              <a:srgbClr val="24AE84"/>
            </a:solidFill>
          </a:ln>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86AD2D26-AA33-4845-B71D-A57868844D0B}"/>
              </a:ext>
            </a:extLst>
          </p:cNvPr>
          <p:cNvSpPr>
            <a:spLocks noGrp="1"/>
          </p:cNvSpPr>
          <p:nvPr>
            <p:ph type="title"/>
          </p:nvPr>
        </p:nvSpPr>
        <p:spPr>
          <a:xfrm>
            <a:off x="432000" y="432000"/>
            <a:ext cx="5897678" cy="887218"/>
          </a:xfrm>
        </p:spPr>
        <p:txBody>
          <a:bodyPr/>
          <a:lstStyle/>
          <a:p>
            <a:r>
              <a:rPr lang="da-DK" dirty="0">
                <a:solidFill>
                  <a:schemeClr val="accent6">
                    <a:lumMod val="50000"/>
                  </a:schemeClr>
                </a:solidFill>
              </a:rPr>
              <a:t>Hvordan styrker vi borgerens selvbestemmelse i hjemmet?</a:t>
            </a:r>
            <a:endParaRPr lang="da-DK" i="1" dirty="0">
              <a:solidFill>
                <a:schemeClr val="accent6">
                  <a:lumMod val="50000"/>
                </a:schemeClr>
              </a:solidFill>
            </a:endParaRPr>
          </a:p>
        </p:txBody>
      </p:sp>
      <p:sp>
        <p:nvSpPr>
          <p:cNvPr id="4" name="Tekstfelt 3">
            <a:extLst>
              <a:ext uri="{FF2B5EF4-FFF2-40B4-BE49-F238E27FC236}">
                <a16:creationId xmlns:a16="http://schemas.microsoft.com/office/drawing/2014/main" id="{94C6C3FB-406C-4EC2-9709-3377FF8D0D0F}"/>
              </a:ext>
            </a:extLst>
          </p:cNvPr>
          <p:cNvSpPr txBox="1"/>
          <p:nvPr/>
        </p:nvSpPr>
        <p:spPr>
          <a:xfrm>
            <a:off x="432000" y="1601731"/>
            <a:ext cx="5724487" cy="3447098"/>
          </a:xfrm>
          <a:prstGeom prst="rect">
            <a:avLst/>
          </a:prstGeom>
          <a:noFill/>
        </p:spPr>
        <p:txBody>
          <a:bodyPr wrap="square" lIns="0" tIns="0" rIns="0" bIns="0" rtlCol="0">
            <a:spAutoFit/>
          </a:bodyPr>
          <a:lstStyle/>
          <a:p>
            <a:r>
              <a:rPr lang="da-DK" sz="2000" dirty="0"/>
              <a:t>Tænk på en situation i dit arbejde, hvor det er lykkes dig at støtte borgeren i at bevare sin følelse af hjemlighed. </a:t>
            </a:r>
          </a:p>
          <a:p>
            <a:endParaRPr lang="da-DK" sz="2400" b="1" i="1" dirty="0"/>
          </a:p>
          <a:p>
            <a:r>
              <a:rPr lang="da-DK" sz="2000" b="1" dirty="0"/>
              <a:t>Del jeres oplevelse i par (10 min.)</a:t>
            </a:r>
          </a:p>
          <a:p>
            <a:endParaRPr lang="da-DK" sz="2000" b="1" i="1" dirty="0"/>
          </a:p>
          <a:p>
            <a:pPr marL="342900" indent="-342900">
              <a:buClr>
                <a:srgbClr val="24AE84"/>
              </a:buClr>
              <a:buFont typeface="Arial" panose="020B0604020202020204" pitchFamily="34" charset="0"/>
              <a:buChar char="•"/>
            </a:pPr>
            <a:r>
              <a:rPr lang="da-DK" sz="2000" dirty="0"/>
              <a:t>Hvad gjorde du konkret i samarbejdet med borgeren, som gav borgeren mulighed for at vælge og bestemme selv? </a:t>
            </a:r>
          </a:p>
          <a:p>
            <a:endParaRPr lang="da-DK" sz="2000" b="1" i="1" dirty="0"/>
          </a:p>
          <a:p>
            <a:r>
              <a:rPr lang="da-DK" sz="2000" b="1" dirty="0"/>
              <a:t>Fælles opsamling af vigtigste pointer (10 min.)</a:t>
            </a:r>
          </a:p>
        </p:txBody>
      </p:sp>
      <p:grpSp>
        <p:nvGrpSpPr>
          <p:cNvPr id="7" name="Grafik 3">
            <a:extLst>
              <a:ext uri="{FF2B5EF4-FFF2-40B4-BE49-F238E27FC236}">
                <a16:creationId xmlns:a16="http://schemas.microsoft.com/office/drawing/2014/main" id="{D8539FCD-101D-448B-BC73-55B2058D3FFE}"/>
              </a:ext>
            </a:extLst>
          </p:cNvPr>
          <p:cNvGrpSpPr>
            <a:grpSpLocks noChangeAspect="1"/>
          </p:cNvGrpSpPr>
          <p:nvPr/>
        </p:nvGrpSpPr>
        <p:grpSpPr>
          <a:xfrm>
            <a:off x="6804232" y="2128286"/>
            <a:ext cx="5099360" cy="3637369"/>
            <a:chOff x="5247105" y="2778223"/>
            <a:chExt cx="1700232" cy="1212774"/>
          </a:xfrm>
          <a:noFill/>
        </p:grpSpPr>
        <p:grpSp>
          <p:nvGrpSpPr>
            <p:cNvPr id="8" name="Grafik 3">
              <a:extLst>
                <a:ext uri="{FF2B5EF4-FFF2-40B4-BE49-F238E27FC236}">
                  <a16:creationId xmlns:a16="http://schemas.microsoft.com/office/drawing/2014/main" id="{B96E35C6-7E5B-4C8B-8A52-EFBD028CB16E}"/>
                </a:ext>
              </a:extLst>
            </p:cNvPr>
            <p:cNvGrpSpPr/>
            <p:nvPr/>
          </p:nvGrpSpPr>
          <p:grpSpPr>
            <a:xfrm>
              <a:off x="6275931" y="2892251"/>
              <a:ext cx="462849" cy="437380"/>
              <a:chOff x="6275931" y="2892251"/>
              <a:chExt cx="462849" cy="437380"/>
            </a:xfrm>
            <a:noFill/>
          </p:grpSpPr>
          <p:sp>
            <p:nvSpPr>
              <p:cNvPr id="62" name="Kombinationstegning 6">
                <a:extLst>
                  <a:ext uri="{FF2B5EF4-FFF2-40B4-BE49-F238E27FC236}">
                    <a16:creationId xmlns:a16="http://schemas.microsoft.com/office/drawing/2014/main" id="{82A671A5-C6BD-4B86-9F1A-91B57D556977}"/>
                  </a:ext>
                </a:extLst>
              </p:cNvPr>
              <p:cNvSpPr/>
              <p:nvPr/>
            </p:nvSpPr>
            <p:spPr>
              <a:xfrm>
                <a:off x="6667903" y="3038859"/>
                <a:ext cx="41548" cy="26878"/>
              </a:xfrm>
              <a:custGeom>
                <a:avLst/>
                <a:gdLst>
                  <a:gd name="connsiteX0" fmla="*/ 0 w 41548"/>
                  <a:gd name="connsiteY0" fmla="*/ 26878 h 26878"/>
                  <a:gd name="connsiteX1" fmla="*/ 41548 w 41548"/>
                  <a:gd name="connsiteY1" fmla="*/ 0 h 26878"/>
                </a:gdLst>
                <a:ahLst/>
                <a:cxnLst>
                  <a:cxn ang="0">
                    <a:pos x="connsiteX0" y="connsiteY0"/>
                  </a:cxn>
                  <a:cxn ang="0">
                    <a:pos x="connsiteX1" y="connsiteY1"/>
                  </a:cxn>
                </a:cxnLst>
                <a:rect l="l" t="t" r="r" b="b"/>
                <a:pathLst>
                  <a:path w="41548" h="26878">
                    <a:moveTo>
                      <a:pt x="0" y="26878"/>
                    </a:moveTo>
                    <a:lnTo>
                      <a:pt x="41548" y="0"/>
                    </a:lnTo>
                  </a:path>
                </a:pathLst>
              </a:custGeom>
              <a:ln w="28575" cap="flat">
                <a:solidFill>
                  <a:schemeClr val="bg1"/>
                </a:solidFill>
                <a:prstDash val="solid"/>
                <a:miter/>
              </a:ln>
            </p:spPr>
            <p:txBody>
              <a:bodyPr rtlCol="0" anchor="ctr"/>
              <a:lstStyle/>
              <a:p>
                <a:endParaRPr lang="da-DK"/>
              </a:p>
            </p:txBody>
          </p:sp>
          <p:sp>
            <p:nvSpPr>
              <p:cNvPr id="63" name="Kombinationstegning 7">
                <a:extLst>
                  <a:ext uri="{FF2B5EF4-FFF2-40B4-BE49-F238E27FC236}">
                    <a16:creationId xmlns:a16="http://schemas.microsoft.com/office/drawing/2014/main" id="{604EA56D-BEFC-4DF5-A71B-2C871F722F56}"/>
                  </a:ext>
                </a:extLst>
              </p:cNvPr>
              <p:cNvSpPr/>
              <p:nvPr/>
            </p:nvSpPr>
            <p:spPr>
              <a:xfrm>
                <a:off x="6691529" y="3102389"/>
                <a:ext cx="47251" cy="41538"/>
              </a:xfrm>
              <a:custGeom>
                <a:avLst/>
                <a:gdLst>
                  <a:gd name="connsiteX0" fmla="*/ 47251 w 47251"/>
                  <a:gd name="connsiteY0" fmla="*/ 0 h 41538"/>
                  <a:gd name="connsiteX1" fmla="*/ 0 w 47251"/>
                  <a:gd name="connsiteY1" fmla="*/ 41539 h 41538"/>
                </a:gdLst>
                <a:ahLst/>
                <a:cxnLst>
                  <a:cxn ang="0">
                    <a:pos x="connsiteX0" y="connsiteY0"/>
                  </a:cxn>
                  <a:cxn ang="0">
                    <a:pos x="connsiteX1" y="connsiteY1"/>
                  </a:cxn>
                </a:cxnLst>
                <a:rect l="l" t="t" r="r" b="b"/>
                <a:pathLst>
                  <a:path w="47251" h="41538">
                    <a:moveTo>
                      <a:pt x="47251" y="0"/>
                    </a:moveTo>
                    <a:lnTo>
                      <a:pt x="0" y="41539"/>
                    </a:lnTo>
                  </a:path>
                </a:pathLst>
              </a:custGeom>
              <a:ln w="28575" cap="flat">
                <a:solidFill>
                  <a:schemeClr val="bg1"/>
                </a:solidFill>
                <a:prstDash val="solid"/>
                <a:miter/>
              </a:ln>
            </p:spPr>
            <p:txBody>
              <a:bodyPr rtlCol="0" anchor="ctr"/>
              <a:lstStyle/>
              <a:p>
                <a:endParaRPr lang="da-DK"/>
              </a:p>
            </p:txBody>
          </p:sp>
          <p:sp>
            <p:nvSpPr>
              <p:cNvPr id="64" name="Kombinationstegning 8">
                <a:extLst>
                  <a:ext uri="{FF2B5EF4-FFF2-40B4-BE49-F238E27FC236}">
                    <a16:creationId xmlns:a16="http://schemas.microsoft.com/office/drawing/2014/main" id="{FAD18088-5042-4192-9996-DC4F5D94D15D}"/>
                  </a:ext>
                </a:extLst>
              </p:cNvPr>
              <p:cNvSpPr/>
              <p:nvPr/>
            </p:nvSpPr>
            <p:spPr>
              <a:xfrm>
                <a:off x="6643463" y="3110534"/>
                <a:ext cx="48319" cy="113467"/>
              </a:xfrm>
              <a:custGeom>
                <a:avLst/>
                <a:gdLst>
                  <a:gd name="connsiteX0" fmla="*/ 0 w 48319"/>
                  <a:gd name="connsiteY0" fmla="*/ 113214 h 113467"/>
                  <a:gd name="connsiteX1" fmla="*/ 0 w 48319"/>
                  <a:gd name="connsiteY1" fmla="*/ 113214 h 113467"/>
                  <a:gd name="connsiteX2" fmla="*/ 43993 w 48319"/>
                  <a:gd name="connsiteY2" fmla="*/ 78191 h 113467"/>
                  <a:gd name="connsiteX3" fmla="*/ 48066 w 48319"/>
                  <a:gd name="connsiteY3" fmla="*/ 43982 h 113467"/>
                  <a:gd name="connsiteX4" fmla="*/ 13035 w 48319"/>
                  <a:gd name="connsiteY4" fmla="*/ 0 h 113467"/>
                  <a:gd name="connsiteX5" fmla="*/ 13035 w 48319"/>
                  <a:gd name="connsiteY5" fmla="*/ 0 h 11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19" h="113467">
                    <a:moveTo>
                      <a:pt x="0" y="113214"/>
                    </a:moveTo>
                    <a:lnTo>
                      <a:pt x="0" y="113214"/>
                    </a:lnTo>
                    <a:cubicBezTo>
                      <a:pt x="21996" y="115658"/>
                      <a:pt x="41548" y="100182"/>
                      <a:pt x="43993" y="78191"/>
                    </a:cubicBezTo>
                    <a:lnTo>
                      <a:pt x="48066" y="43982"/>
                    </a:lnTo>
                    <a:cubicBezTo>
                      <a:pt x="50510" y="21991"/>
                      <a:pt x="35031" y="2444"/>
                      <a:pt x="13035" y="0"/>
                    </a:cubicBezTo>
                    <a:lnTo>
                      <a:pt x="13035" y="0"/>
                    </a:lnTo>
                  </a:path>
                </a:pathLst>
              </a:custGeom>
              <a:noFill/>
              <a:ln w="28575" cap="flat">
                <a:solidFill>
                  <a:schemeClr val="bg1"/>
                </a:solidFill>
                <a:prstDash val="solid"/>
                <a:miter/>
              </a:ln>
            </p:spPr>
            <p:txBody>
              <a:bodyPr rtlCol="0" anchor="ctr"/>
              <a:lstStyle/>
              <a:p>
                <a:endParaRPr lang="da-DK" dirty="0"/>
              </a:p>
            </p:txBody>
          </p:sp>
          <p:sp>
            <p:nvSpPr>
              <p:cNvPr id="65" name="Kombinationstegning 9">
                <a:extLst>
                  <a:ext uri="{FF2B5EF4-FFF2-40B4-BE49-F238E27FC236}">
                    <a16:creationId xmlns:a16="http://schemas.microsoft.com/office/drawing/2014/main" id="{59D8E427-24C5-41B2-9D79-C2E8A8CCB2C3}"/>
                  </a:ext>
                </a:extLst>
              </p:cNvPr>
              <p:cNvSpPr/>
              <p:nvPr/>
            </p:nvSpPr>
            <p:spPr>
              <a:xfrm>
                <a:off x="6275931" y="3116236"/>
                <a:ext cx="44919" cy="113326"/>
              </a:xfrm>
              <a:custGeom>
                <a:avLst/>
                <a:gdLst>
                  <a:gd name="connsiteX0" fmla="*/ 44920 w 44919"/>
                  <a:gd name="connsiteY0" fmla="*/ 113214 h 113326"/>
                  <a:gd name="connsiteX1" fmla="*/ 44920 w 44919"/>
                  <a:gd name="connsiteY1" fmla="*/ 113214 h 113326"/>
                  <a:gd name="connsiteX2" fmla="*/ 2556 w 44919"/>
                  <a:gd name="connsiteY2" fmla="*/ 76562 h 113326"/>
                  <a:gd name="connsiteX3" fmla="*/ 112 w 44919"/>
                  <a:gd name="connsiteY3" fmla="*/ 42353 h 113326"/>
                  <a:gd name="connsiteX4" fmla="*/ 36773 w 44919"/>
                  <a:gd name="connsiteY4" fmla="*/ 0 h 113326"/>
                  <a:gd name="connsiteX5" fmla="*/ 36773 w 44919"/>
                  <a:gd name="connsiteY5" fmla="*/ 0 h 11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9" h="113326">
                    <a:moveTo>
                      <a:pt x="44920" y="113214"/>
                    </a:moveTo>
                    <a:lnTo>
                      <a:pt x="44920" y="113214"/>
                    </a:lnTo>
                    <a:cubicBezTo>
                      <a:pt x="22923" y="114843"/>
                      <a:pt x="4186" y="98553"/>
                      <a:pt x="2556" y="76562"/>
                    </a:cubicBezTo>
                    <a:lnTo>
                      <a:pt x="112" y="42353"/>
                    </a:lnTo>
                    <a:cubicBezTo>
                      <a:pt x="-1517" y="20362"/>
                      <a:pt x="14776" y="1629"/>
                      <a:pt x="36773" y="0"/>
                    </a:cubicBezTo>
                    <a:lnTo>
                      <a:pt x="36773" y="0"/>
                    </a:lnTo>
                  </a:path>
                </a:pathLst>
              </a:custGeom>
              <a:noFill/>
              <a:ln w="28575" cap="flat">
                <a:solidFill>
                  <a:schemeClr val="bg1"/>
                </a:solidFill>
                <a:prstDash val="solid"/>
                <a:miter/>
              </a:ln>
            </p:spPr>
            <p:txBody>
              <a:bodyPr rtlCol="0" anchor="ctr"/>
              <a:lstStyle/>
              <a:p>
                <a:endParaRPr lang="da-DK"/>
              </a:p>
            </p:txBody>
          </p:sp>
          <p:sp>
            <p:nvSpPr>
              <p:cNvPr id="66" name="Kombinationstegning 10">
                <a:extLst>
                  <a:ext uri="{FF2B5EF4-FFF2-40B4-BE49-F238E27FC236}">
                    <a16:creationId xmlns:a16="http://schemas.microsoft.com/office/drawing/2014/main" id="{1BECDB8E-7438-41A3-891E-2F90E1070FF0}"/>
                  </a:ext>
                </a:extLst>
              </p:cNvPr>
              <p:cNvSpPr/>
              <p:nvPr/>
            </p:nvSpPr>
            <p:spPr>
              <a:xfrm>
                <a:off x="6405577" y="3291351"/>
                <a:ext cx="89811" cy="38280"/>
              </a:xfrm>
              <a:custGeom>
                <a:avLst/>
                <a:gdLst>
                  <a:gd name="connsiteX0" fmla="*/ 79838 w 89811"/>
                  <a:gd name="connsiteY0" fmla="*/ 38281 h 38280"/>
                  <a:gd name="connsiteX1" fmla="*/ 89615 w 89811"/>
                  <a:gd name="connsiteY1" fmla="*/ 20362 h 38280"/>
                  <a:gd name="connsiteX2" fmla="*/ 83097 w 89811"/>
                  <a:gd name="connsiteY2" fmla="*/ 815 h 38280"/>
                  <a:gd name="connsiteX3" fmla="*/ 81468 w 89811"/>
                  <a:gd name="connsiteY3" fmla="*/ 0 h 38280"/>
                  <a:gd name="connsiteX4" fmla="*/ 79838 w 89811"/>
                  <a:gd name="connsiteY4" fmla="*/ 0 h 38280"/>
                  <a:gd name="connsiteX5" fmla="*/ 71692 w 89811"/>
                  <a:gd name="connsiteY5" fmla="*/ 9774 h 38280"/>
                  <a:gd name="connsiteX6" fmla="*/ 62730 w 89811"/>
                  <a:gd name="connsiteY6" fmla="*/ 17104 h 38280"/>
                  <a:gd name="connsiteX7" fmla="*/ 41549 w 89811"/>
                  <a:gd name="connsiteY7" fmla="*/ 23620 h 38280"/>
                  <a:gd name="connsiteX8" fmla="*/ 0 w 89811"/>
                  <a:gd name="connsiteY8" fmla="*/ 3258 h 3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11" h="38280">
                    <a:moveTo>
                      <a:pt x="79838" y="38281"/>
                    </a:moveTo>
                    <a:cubicBezTo>
                      <a:pt x="84726" y="33394"/>
                      <a:pt x="88800" y="26878"/>
                      <a:pt x="89615" y="20362"/>
                    </a:cubicBezTo>
                    <a:cubicBezTo>
                      <a:pt x="90429" y="13032"/>
                      <a:pt x="88800" y="5701"/>
                      <a:pt x="83097" y="815"/>
                    </a:cubicBezTo>
                    <a:cubicBezTo>
                      <a:pt x="82283" y="815"/>
                      <a:pt x="82283" y="0"/>
                      <a:pt x="81468" y="0"/>
                    </a:cubicBezTo>
                    <a:cubicBezTo>
                      <a:pt x="80653" y="0"/>
                      <a:pt x="80653" y="0"/>
                      <a:pt x="79838" y="0"/>
                    </a:cubicBezTo>
                    <a:cubicBezTo>
                      <a:pt x="75765" y="2443"/>
                      <a:pt x="74950" y="6516"/>
                      <a:pt x="71692" y="9774"/>
                    </a:cubicBezTo>
                    <a:cubicBezTo>
                      <a:pt x="69248" y="12217"/>
                      <a:pt x="65989" y="14661"/>
                      <a:pt x="62730" y="17104"/>
                    </a:cubicBezTo>
                    <a:cubicBezTo>
                      <a:pt x="56213" y="21177"/>
                      <a:pt x="48881" y="22806"/>
                      <a:pt x="41549" y="23620"/>
                    </a:cubicBezTo>
                    <a:cubicBezTo>
                      <a:pt x="25255" y="24435"/>
                      <a:pt x="9776" y="17104"/>
                      <a:pt x="0" y="3258"/>
                    </a:cubicBezTo>
                  </a:path>
                </a:pathLst>
              </a:custGeom>
              <a:noFill/>
              <a:ln w="28575" cap="flat">
                <a:solidFill>
                  <a:schemeClr val="bg1"/>
                </a:solidFill>
                <a:prstDash val="solid"/>
                <a:miter/>
              </a:ln>
            </p:spPr>
            <p:txBody>
              <a:bodyPr rtlCol="0" anchor="ctr"/>
              <a:lstStyle/>
              <a:p>
                <a:endParaRPr lang="da-DK"/>
              </a:p>
            </p:txBody>
          </p:sp>
          <p:sp>
            <p:nvSpPr>
              <p:cNvPr id="67" name="Kombinationstegning 11">
                <a:extLst>
                  <a:ext uri="{FF2B5EF4-FFF2-40B4-BE49-F238E27FC236}">
                    <a16:creationId xmlns:a16="http://schemas.microsoft.com/office/drawing/2014/main" id="{07292CDF-4C73-4358-A59B-8828A16C2996}"/>
                  </a:ext>
                </a:extLst>
              </p:cNvPr>
              <p:cNvSpPr/>
              <p:nvPr/>
            </p:nvSpPr>
            <p:spPr>
              <a:xfrm>
                <a:off x="6641019" y="2997320"/>
                <a:ext cx="47251" cy="37466"/>
              </a:xfrm>
              <a:custGeom>
                <a:avLst/>
                <a:gdLst>
                  <a:gd name="connsiteX0" fmla="*/ 0 w 47251"/>
                  <a:gd name="connsiteY0" fmla="*/ 37467 h 37466"/>
                  <a:gd name="connsiteX1" fmla="*/ 47251 w 47251"/>
                  <a:gd name="connsiteY1" fmla="*/ 0 h 37466"/>
                </a:gdLst>
                <a:ahLst/>
                <a:cxnLst>
                  <a:cxn ang="0">
                    <a:pos x="connsiteX0" y="connsiteY0"/>
                  </a:cxn>
                  <a:cxn ang="0">
                    <a:pos x="connsiteX1" y="connsiteY1"/>
                  </a:cxn>
                </a:cxnLst>
                <a:rect l="l" t="t" r="r" b="b"/>
                <a:pathLst>
                  <a:path w="47251" h="37466">
                    <a:moveTo>
                      <a:pt x="0" y="37467"/>
                    </a:moveTo>
                    <a:lnTo>
                      <a:pt x="47251" y="0"/>
                    </a:lnTo>
                  </a:path>
                </a:pathLst>
              </a:custGeom>
              <a:ln w="28575" cap="flat">
                <a:solidFill>
                  <a:schemeClr val="bg1"/>
                </a:solidFill>
                <a:prstDash val="solid"/>
                <a:miter/>
              </a:ln>
            </p:spPr>
            <p:txBody>
              <a:bodyPr rtlCol="0" anchor="ctr"/>
              <a:lstStyle/>
              <a:p>
                <a:endParaRPr lang="da-DK"/>
              </a:p>
            </p:txBody>
          </p:sp>
          <p:sp>
            <p:nvSpPr>
              <p:cNvPr id="68" name="Kombinationstegning 12">
                <a:extLst>
                  <a:ext uri="{FF2B5EF4-FFF2-40B4-BE49-F238E27FC236}">
                    <a16:creationId xmlns:a16="http://schemas.microsoft.com/office/drawing/2014/main" id="{4C283D68-FA1A-4107-8A50-B7A127272F03}"/>
                  </a:ext>
                </a:extLst>
              </p:cNvPr>
              <p:cNvSpPr/>
              <p:nvPr/>
            </p:nvSpPr>
            <p:spPr>
              <a:xfrm>
                <a:off x="6316777" y="2892251"/>
                <a:ext cx="342979" cy="148236"/>
              </a:xfrm>
              <a:custGeom>
                <a:avLst/>
                <a:gdLst>
                  <a:gd name="connsiteX0" fmla="*/ 0 w 342979"/>
                  <a:gd name="connsiteY0" fmla="*/ 114029 h 148236"/>
                  <a:gd name="connsiteX1" fmla="*/ 167824 w 342979"/>
                  <a:gd name="connsiteY1" fmla="*/ 0 h 148236"/>
                  <a:gd name="connsiteX2" fmla="*/ 342979 w 342979"/>
                  <a:gd name="connsiteY2" fmla="*/ 148237 h 148236"/>
                </a:gdLst>
                <a:ahLst/>
                <a:cxnLst>
                  <a:cxn ang="0">
                    <a:pos x="connsiteX0" y="connsiteY0"/>
                  </a:cxn>
                  <a:cxn ang="0">
                    <a:pos x="connsiteX1" y="connsiteY1"/>
                  </a:cxn>
                  <a:cxn ang="0">
                    <a:pos x="connsiteX2" y="connsiteY2"/>
                  </a:cxn>
                </a:cxnLst>
                <a:rect l="l" t="t" r="r" b="b"/>
                <a:pathLst>
                  <a:path w="342979" h="148236">
                    <a:moveTo>
                      <a:pt x="0" y="114029"/>
                    </a:moveTo>
                    <a:cubicBezTo>
                      <a:pt x="22811" y="48055"/>
                      <a:pt x="89615" y="0"/>
                      <a:pt x="167824" y="0"/>
                    </a:cubicBezTo>
                    <a:cubicBezTo>
                      <a:pt x="259068" y="0"/>
                      <a:pt x="334018" y="65159"/>
                      <a:pt x="342979" y="148237"/>
                    </a:cubicBezTo>
                  </a:path>
                </a:pathLst>
              </a:custGeom>
              <a:noFill/>
              <a:ln w="28575" cap="flat">
                <a:solidFill>
                  <a:schemeClr val="bg1"/>
                </a:solidFill>
                <a:prstDash val="solid"/>
                <a:miter/>
              </a:ln>
            </p:spPr>
            <p:txBody>
              <a:bodyPr rtlCol="0" anchor="ctr"/>
              <a:lstStyle/>
              <a:p>
                <a:endParaRPr lang="da-DK"/>
              </a:p>
            </p:txBody>
          </p:sp>
        </p:grpSp>
        <p:sp>
          <p:nvSpPr>
            <p:cNvPr id="9" name="Kombinationstegning 13">
              <a:extLst>
                <a:ext uri="{FF2B5EF4-FFF2-40B4-BE49-F238E27FC236}">
                  <a16:creationId xmlns:a16="http://schemas.microsoft.com/office/drawing/2014/main" id="{C157EE09-EA7B-441F-87C2-060D7768BC78}"/>
                </a:ext>
              </a:extLst>
            </p:cNvPr>
            <p:cNvSpPr/>
            <p:nvPr/>
          </p:nvSpPr>
          <p:spPr>
            <a:xfrm>
              <a:off x="6499265" y="3234337"/>
              <a:ext cx="39104" cy="93666"/>
            </a:xfrm>
            <a:custGeom>
              <a:avLst/>
              <a:gdLst>
                <a:gd name="connsiteX0" fmla="*/ 0 w 39104"/>
                <a:gd name="connsiteY0" fmla="*/ 0 h 93666"/>
                <a:gd name="connsiteX1" fmla="*/ 39104 w 39104"/>
                <a:gd name="connsiteY1" fmla="*/ 93666 h 93666"/>
              </a:gdLst>
              <a:ahLst/>
              <a:cxnLst>
                <a:cxn ang="0">
                  <a:pos x="connsiteX0" y="connsiteY0"/>
                </a:cxn>
                <a:cxn ang="0">
                  <a:pos x="connsiteX1" y="connsiteY1"/>
                </a:cxn>
              </a:cxnLst>
              <a:rect l="l" t="t" r="r" b="b"/>
              <a:pathLst>
                <a:path w="39104" h="93666">
                  <a:moveTo>
                    <a:pt x="0" y="0"/>
                  </a:moveTo>
                  <a:cubicBezTo>
                    <a:pt x="35031" y="30950"/>
                    <a:pt x="39104" y="71675"/>
                    <a:pt x="39104" y="93666"/>
                  </a:cubicBezTo>
                </a:path>
              </a:pathLst>
            </a:custGeom>
            <a:noFill/>
            <a:ln w="28575" cap="flat">
              <a:solidFill>
                <a:schemeClr val="bg1"/>
              </a:solidFill>
              <a:prstDash val="solid"/>
              <a:miter/>
            </a:ln>
          </p:spPr>
          <p:txBody>
            <a:bodyPr rtlCol="0" anchor="ctr"/>
            <a:lstStyle/>
            <a:p>
              <a:endParaRPr lang="da-DK"/>
            </a:p>
          </p:txBody>
        </p:sp>
        <p:sp>
          <p:nvSpPr>
            <p:cNvPr id="10" name="Kombinationstegning 14">
              <a:extLst>
                <a:ext uri="{FF2B5EF4-FFF2-40B4-BE49-F238E27FC236}">
                  <a16:creationId xmlns:a16="http://schemas.microsoft.com/office/drawing/2014/main" id="{AAE7DDEC-9CD4-49A5-834E-89641B46718E}"/>
                </a:ext>
              </a:extLst>
            </p:cNvPr>
            <p:cNvSpPr/>
            <p:nvPr/>
          </p:nvSpPr>
          <p:spPr>
            <a:xfrm>
              <a:off x="6436535" y="3651355"/>
              <a:ext cx="510803" cy="8144"/>
            </a:xfrm>
            <a:custGeom>
              <a:avLst/>
              <a:gdLst>
                <a:gd name="connsiteX0" fmla="*/ 0 w 510803"/>
                <a:gd name="connsiteY0" fmla="*/ 0 h 8144"/>
                <a:gd name="connsiteX1" fmla="*/ 510803 w 510803"/>
                <a:gd name="connsiteY1" fmla="*/ 0 h 8144"/>
              </a:gdLst>
              <a:ahLst/>
              <a:cxnLst>
                <a:cxn ang="0">
                  <a:pos x="connsiteX0" y="connsiteY0"/>
                </a:cxn>
                <a:cxn ang="0">
                  <a:pos x="connsiteX1" y="connsiteY1"/>
                </a:cxn>
              </a:cxnLst>
              <a:rect l="l" t="t" r="r" b="b"/>
              <a:pathLst>
                <a:path w="510803" h="8144">
                  <a:moveTo>
                    <a:pt x="0" y="0"/>
                  </a:moveTo>
                  <a:lnTo>
                    <a:pt x="510803" y="0"/>
                  </a:lnTo>
                </a:path>
              </a:pathLst>
            </a:custGeom>
            <a:ln w="28575" cap="flat">
              <a:solidFill>
                <a:schemeClr val="bg1"/>
              </a:solidFill>
              <a:prstDash val="solid"/>
              <a:miter/>
            </a:ln>
          </p:spPr>
          <p:txBody>
            <a:bodyPr rtlCol="0" anchor="ctr"/>
            <a:lstStyle/>
            <a:p>
              <a:endParaRPr lang="da-DK"/>
            </a:p>
          </p:txBody>
        </p:sp>
        <p:sp>
          <p:nvSpPr>
            <p:cNvPr id="11" name="Kombinationstegning 15">
              <a:extLst>
                <a:ext uri="{FF2B5EF4-FFF2-40B4-BE49-F238E27FC236}">
                  <a16:creationId xmlns:a16="http://schemas.microsoft.com/office/drawing/2014/main" id="{547D7840-DF22-4C0F-A076-F23DB0A6A82F}"/>
                </a:ext>
              </a:extLst>
            </p:cNvPr>
            <p:cNvSpPr/>
            <p:nvPr/>
          </p:nvSpPr>
          <p:spPr>
            <a:xfrm>
              <a:off x="5540389" y="3651355"/>
              <a:ext cx="606120" cy="8144"/>
            </a:xfrm>
            <a:custGeom>
              <a:avLst/>
              <a:gdLst>
                <a:gd name="connsiteX0" fmla="*/ 0 w 606120"/>
                <a:gd name="connsiteY0" fmla="*/ 0 h 8144"/>
                <a:gd name="connsiteX1" fmla="*/ 606121 w 606120"/>
                <a:gd name="connsiteY1" fmla="*/ 0 h 8144"/>
              </a:gdLst>
              <a:ahLst/>
              <a:cxnLst>
                <a:cxn ang="0">
                  <a:pos x="connsiteX0" y="connsiteY0"/>
                </a:cxn>
                <a:cxn ang="0">
                  <a:pos x="connsiteX1" y="connsiteY1"/>
                </a:cxn>
              </a:cxnLst>
              <a:rect l="l" t="t" r="r" b="b"/>
              <a:pathLst>
                <a:path w="606120" h="8144">
                  <a:moveTo>
                    <a:pt x="0" y="0"/>
                  </a:moveTo>
                  <a:lnTo>
                    <a:pt x="606121" y="0"/>
                  </a:lnTo>
                </a:path>
              </a:pathLst>
            </a:custGeom>
            <a:ln w="28575" cap="flat">
              <a:solidFill>
                <a:schemeClr val="bg1"/>
              </a:solidFill>
              <a:prstDash val="solid"/>
              <a:miter/>
            </a:ln>
          </p:spPr>
          <p:txBody>
            <a:bodyPr rtlCol="0" anchor="ctr"/>
            <a:lstStyle/>
            <a:p>
              <a:endParaRPr lang="da-DK"/>
            </a:p>
          </p:txBody>
        </p:sp>
        <p:sp>
          <p:nvSpPr>
            <p:cNvPr id="12" name="Kombinationstegning 16">
              <a:extLst>
                <a:ext uri="{FF2B5EF4-FFF2-40B4-BE49-F238E27FC236}">
                  <a16:creationId xmlns:a16="http://schemas.microsoft.com/office/drawing/2014/main" id="{6E88B6DC-E124-4804-A0F3-0F2D64550E66}"/>
                </a:ext>
              </a:extLst>
            </p:cNvPr>
            <p:cNvSpPr/>
            <p:nvPr/>
          </p:nvSpPr>
          <p:spPr>
            <a:xfrm>
              <a:off x="5247105" y="3651355"/>
              <a:ext cx="109166" cy="8144"/>
            </a:xfrm>
            <a:custGeom>
              <a:avLst/>
              <a:gdLst>
                <a:gd name="connsiteX0" fmla="*/ 0 w 109166"/>
                <a:gd name="connsiteY0" fmla="*/ 0 h 8144"/>
                <a:gd name="connsiteX1" fmla="*/ 109167 w 109166"/>
                <a:gd name="connsiteY1" fmla="*/ 0 h 8144"/>
              </a:gdLst>
              <a:ahLst/>
              <a:cxnLst>
                <a:cxn ang="0">
                  <a:pos x="connsiteX0" y="connsiteY0"/>
                </a:cxn>
                <a:cxn ang="0">
                  <a:pos x="connsiteX1" y="connsiteY1"/>
                </a:cxn>
              </a:cxnLst>
              <a:rect l="l" t="t" r="r" b="b"/>
              <a:pathLst>
                <a:path w="109166" h="8144">
                  <a:moveTo>
                    <a:pt x="0" y="0"/>
                  </a:moveTo>
                  <a:lnTo>
                    <a:pt x="109167" y="0"/>
                  </a:lnTo>
                </a:path>
              </a:pathLst>
            </a:custGeom>
            <a:ln w="28575" cap="flat">
              <a:solidFill>
                <a:schemeClr val="bg1"/>
              </a:solidFill>
              <a:prstDash val="solid"/>
              <a:miter/>
            </a:ln>
          </p:spPr>
          <p:txBody>
            <a:bodyPr rtlCol="0" anchor="ctr"/>
            <a:lstStyle/>
            <a:p>
              <a:endParaRPr lang="da-DK"/>
            </a:p>
          </p:txBody>
        </p:sp>
        <p:sp>
          <p:nvSpPr>
            <p:cNvPr id="13" name="Kombinationstegning 17">
              <a:extLst>
                <a:ext uri="{FF2B5EF4-FFF2-40B4-BE49-F238E27FC236}">
                  <a16:creationId xmlns:a16="http://schemas.microsoft.com/office/drawing/2014/main" id="{F8902F52-ED8D-45B4-9118-848398537A48}"/>
                </a:ext>
              </a:extLst>
            </p:cNvPr>
            <p:cNvSpPr/>
            <p:nvPr/>
          </p:nvSpPr>
          <p:spPr>
            <a:xfrm>
              <a:off x="5621857" y="3406194"/>
              <a:ext cx="8146" cy="201178"/>
            </a:xfrm>
            <a:custGeom>
              <a:avLst/>
              <a:gdLst>
                <a:gd name="connsiteX0" fmla="*/ 0 w 8146"/>
                <a:gd name="connsiteY0" fmla="*/ 0 h 201178"/>
                <a:gd name="connsiteX1" fmla="*/ 0 w 8146"/>
                <a:gd name="connsiteY1" fmla="*/ 201179 h 201178"/>
              </a:gdLst>
              <a:ahLst/>
              <a:cxnLst>
                <a:cxn ang="0">
                  <a:pos x="connsiteX0" y="connsiteY0"/>
                </a:cxn>
                <a:cxn ang="0">
                  <a:pos x="connsiteX1" y="connsiteY1"/>
                </a:cxn>
              </a:cxnLst>
              <a:rect l="l" t="t" r="r" b="b"/>
              <a:pathLst>
                <a:path w="8146" h="201178">
                  <a:moveTo>
                    <a:pt x="0" y="0"/>
                  </a:moveTo>
                  <a:lnTo>
                    <a:pt x="0" y="201179"/>
                  </a:lnTo>
                </a:path>
              </a:pathLst>
            </a:custGeom>
            <a:ln w="28575" cap="flat">
              <a:solidFill>
                <a:schemeClr val="bg1"/>
              </a:solidFill>
              <a:prstDash val="solid"/>
              <a:miter/>
            </a:ln>
          </p:spPr>
          <p:txBody>
            <a:bodyPr rtlCol="0" anchor="ctr"/>
            <a:lstStyle/>
            <a:p>
              <a:endParaRPr lang="da-DK"/>
            </a:p>
          </p:txBody>
        </p:sp>
        <p:sp>
          <p:nvSpPr>
            <p:cNvPr id="14" name="Kombinationstegning 18">
              <a:extLst>
                <a:ext uri="{FF2B5EF4-FFF2-40B4-BE49-F238E27FC236}">
                  <a16:creationId xmlns:a16="http://schemas.microsoft.com/office/drawing/2014/main" id="{60ADCD32-5AA9-41B0-ADFC-F8ED67EBF846}"/>
                </a:ext>
              </a:extLst>
            </p:cNvPr>
            <p:cNvSpPr/>
            <p:nvPr/>
          </p:nvSpPr>
          <p:spPr>
            <a:xfrm>
              <a:off x="5657703" y="3109720"/>
              <a:ext cx="34216" cy="47240"/>
            </a:xfrm>
            <a:custGeom>
              <a:avLst/>
              <a:gdLst>
                <a:gd name="connsiteX0" fmla="*/ 0 w 34216"/>
                <a:gd name="connsiteY0" fmla="*/ 0 h 47240"/>
                <a:gd name="connsiteX1" fmla="*/ 10591 w 34216"/>
                <a:gd name="connsiteY1" fmla="*/ 0 h 47240"/>
                <a:gd name="connsiteX2" fmla="*/ 34216 w 34216"/>
                <a:gd name="connsiteY2" fmla="*/ 23620 h 47240"/>
                <a:gd name="connsiteX3" fmla="*/ 34216 w 34216"/>
                <a:gd name="connsiteY3" fmla="*/ 23620 h 47240"/>
                <a:gd name="connsiteX4" fmla="*/ 10591 w 34216"/>
                <a:gd name="connsiteY4" fmla="*/ 47241 h 47240"/>
                <a:gd name="connsiteX5" fmla="*/ 0 w 34216"/>
                <a:gd name="connsiteY5" fmla="*/ 47241 h 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16" h="47240">
                  <a:moveTo>
                    <a:pt x="0" y="0"/>
                  </a:moveTo>
                  <a:lnTo>
                    <a:pt x="10591" y="0"/>
                  </a:lnTo>
                  <a:cubicBezTo>
                    <a:pt x="23626" y="0"/>
                    <a:pt x="34216" y="10589"/>
                    <a:pt x="34216" y="23620"/>
                  </a:cubicBezTo>
                  <a:lnTo>
                    <a:pt x="34216" y="23620"/>
                  </a:lnTo>
                  <a:cubicBezTo>
                    <a:pt x="34216" y="36652"/>
                    <a:pt x="23626" y="47241"/>
                    <a:pt x="10591" y="47241"/>
                  </a:cubicBezTo>
                  <a:lnTo>
                    <a:pt x="0" y="47241"/>
                  </a:lnTo>
                </a:path>
              </a:pathLst>
            </a:custGeom>
            <a:noFill/>
            <a:ln w="28575" cap="flat">
              <a:solidFill>
                <a:schemeClr val="bg1"/>
              </a:solidFill>
              <a:prstDash val="solid"/>
              <a:miter/>
            </a:ln>
          </p:spPr>
          <p:txBody>
            <a:bodyPr rtlCol="0" anchor="ctr"/>
            <a:lstStyle/>
            <a:p>
              <a:endParaRPr lang="da-DK"/>
            </a:p>
          </p:txBody>
        </p:sp>
        <p:sp>
          <p:nvSpPr>
            <p:cNvPr id="15" name="Kombinationstegning 19">
              <a:extLst>
                <a:ext uri="{FF2B5EF4-FFF2-40B4-BE49-F238E27FC236}">
                  <a16:creationId xmlns:a16="http://schemas.microsoft.com/office/drawing/2014/main" id="{F7B90EF8-E939-4B85-B8B0-302C4FA14979}"/>
                </a:ext>
              </a:extLst>
            </p:cNvPr>
            <p:cNvSpPr/>
            <p:nvPr/>
          </p:nvSpPr>
          <p:spPr>
            <a:xfrm>
              <a:off x="5282136" y="2778223"/>
              <a:ext cx="511617" cy="533490"/>
            </a:xfrm>
            <a:custGeom>
              <a:avLst/>
              <a:gdLst>
                <a:gd name="connsiteX0" fmla="*/ 511618 w 511617"/>
                <a:gd name="connsiteY0" fmla="*/ 533491 h 533490"/>
                <a:gd name="connsiteX1" fmla="*/ 511618 w 511617"/>
                <a:gd name="connsiteY1" fmla="*/ 255750 h 533490"/>
                <a:gd name="connsiteX2" fmla="*/ 255809 w 511617"/>
                <a:gd name="connsiteY2" fmla="*/ 0 h 533490"/>
                <a:gd name="connsiteX3" fmla="*/ 0 w 511617"/>
                <a:gd name="connsiteY3" fmla="*/ 255750 h 533490"/>
                <a:gd name="connsiteX4" fmla="*/ 0 w 511617"/>
                <a:gd name="connsiteY4" fmla="*/ 533491 h 533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17" h="533490">
                  <a:moveTo>
                    <a:pt x="511618" y="533491"/>
                  </a:moveTo>
                  <a:lnTo>
                    <a:pt x="511618" y="255750"/>
                  </a:lnTo>
                  <a:cubicBezTo>
                    <a:pt x="511618" y="115657"/>
                    <a:pt x="396748" y="0"/>
                    <a:pt x="255809" y="0"/>
                  </a:cubicBezTo>
                  <a:cubicBezTo>
                    <a:pt x="114870" y="0"/>
                    <a:pt x="0" y="114843"/>
                    <a:pt x="0" y="255750"/>
                  </a:cubicBezTo>
                  <a:lnTo>
                    <a:pt x="0" y="533491"/>
                  </a:lnTo>
                </a:path>
              </a:pathLst>
            </a:custGeom>
            <a:noFill/>
            <a:ln w="28575" cap="flat">
              <a:solidFill>
                <a:schemeClr val="bg1"/>
              </a:solidFill>
              <a:prstDash val="solid"/>
              <a:miter/>
            </a:ln>
          </p:spPr>
          <p:txBody>
            <a:bodyPr rtlCol="0" anchor="ctr"/>
            <a:lstStyle/>
            <a:p>
              <a:endParaRPr lang="da-DK"/>
            </a:p>
          </p:txBody>
        </p:sp>
        <p:sp>
          <p:nvSpPr>
            <p:cNvPr id="16" name="Kombinationstegning 20">
              <a:extLst>
                <a:ext uri="{FF2B5EF4-FFF2-40B4-BE49-F238E27FC236}">
                  <a16:creationId xmlns:a16="http://schemas.microsoft.com/office/drawing/2014/main" id="{20936466-C4BA-40C9-895C-CAC23C1384F1}"/>
                </a:ext>
              </a:extLst>
            </p:cNvPr>
            <p:cNvSpPr/>
            <p:nvPr/>
          </p:nvSpPr>
          <p:spPr>
            <a:xfrm>
              <a:off x="5409226" y="2938677"/>
              <a:ext cx="329944" cy="132761"/>
            </a:xfrm>
            <a:custGeom>
              <a:avLst/>
              <a:gdLst>
                <a:gd name="connsiteX0" fmla="*/ 0 w 329944"/>
                <a:gd name="connsiteY0" fmla="*/ 132762 h 132761"/>
                <a:gd name="connsiteX1" fmla="*/ 151530 w 329944"/>
                <a:gd name="connsiteY1" fmla="*/ 0 h 132761"/>
                <a:gd name="connsiteX2" fmla="*/ 268029 w 329944"/>
                <a:gd name="connsiteY2" fmla="*/ 61087 h 132761"/>
                <a:gd name="connsiteX3" fmla="*/ 329945 w 329944"/>
                <a:gd name="connsiteY3" fmla="*/ 47241 h 132761"/>
              </a:gdLst>
              <a:ahLst/>
              <a:cxnLst>
                <a:cxn ang="0">
                  <a:pos x="connsiteX0" y="connsiteY0"/>
                </a:cxn>
                <a:cxn ang="0">
                  <a:pos x="connsiteX1" y="connsiteY1"/>
                </a:cxn>
                <a:cxn ang="0">
                  <a:pos x="connsiteX2" y="connsiteY2"/>
                </a:cxn>
                <a:cxn ang="0">
                  <a:pos x="connsiteX3" y="connsiteY3"/>
                </a:cxn>
              </a:cxnLst>
              <a:rect l="l" t="t" r="r" b="b"/>
              <a:pathLst>
                <a:path w="329944" h="132761">
                  <a:moveTo>
                    <a:pt x="0" y="132762"/>
                  </a:moveTo>
                  <a:cubicBezTo>
                    <a:pt x="68433" y="132762"/>
                    <a:pt x="133607" y="73304"/>
                    <a:pt x="151530" y="0"/>
                  </a:cubicBezTo>
                  <a:cubicBezTo>
                    <a:pt x="177600" y="36652"/>
                    <a:pt x="219963" y="61087"/>
                    <a:pt x="268029" y="61087"/>
                  </a:cubicBezTo>
                  <a:cubicBezTo>
                    <a:pt x="290025" y="61087"/>
                    <a:pt x="311207" y="56200"/>
                    <a:pt x="329945" y="47241"/>
                  </a:cubicBezTo>
                </a:path>
              </a:pathLst>
            </a:custGeom>
            <a:noFill/>
            <a:ln w="28575" cap="flat">
              <a:solidFill>
                <a:schemeClr val="bg1"/>
              </a:solidFill>
              <a:prstDash val="solid"/>
              <a:miter/>
            </a:ln>
          </p:spPr>
          <p:txBody>
            <a:bodyPr rtlCol="0" anchor="ctr"/>
            <a:lstStyle/>
            <a:p>
              <a:endParaRPr lang="da-DK"/>
            </a:p>
          </p:txBody>
        </p:sp>
        <p:sp>
          <p:nvSpPr>
            <p:cNvPr id="17" name="Kombinationstegning 21">
              <a:extLst>
                <a:ext uri="{FF2B5EF4-FFF2-40B4-BE49-F238E27FC236}">
                  <a16:creationId xmlns:a16="http://schemas.microsoft.com/office/drawing/2014/main" id="{EB7651FF-C8E7-4706-8D6F-DA3E6C06F033}"/>
                </a:ext>
              </a:extLst>
            </p:cNvPr>
            <p:cNvSpPr/>
            <p:nvPr/>
          </p:nvSpPr>
          <p:spPr>
            <a:xfrm>
              <a:off x="5684587" y="3073882"/>
              <a:ext cx="3258" cy="3257"/>
            </a:xfrm>
            <a:custGeom>
              <a:avLst/>
              <a:gdLst>
                <a:gd name="connsiteX0" fmla="*/ 3259 w 3258"/>
                <a:gd name="connsiteY0" fmla="*/ 1629 h 3257"/>
                <a:gd name="connsiteX1" fmla="*/ 1629 w 3258"/>
                <a:gd name="connsiteY1" fmla="*/ 3258 h 3257"/>
                <a:gd name="connsiteX2" fmla="*/ 0 w 3258"/>
                <a:gd name="connsiteY2" fmla="*/ 1629 h 3257"/>
                <a:gd name="connsiteX3" fmla="*/ 1629 w 3258"/>
                <a:gd name="connsiteY3" fmla="*/ 0 h 3257"/>
                <a:gd name="connsiteX4" fmla="*/ 3259 w 3258"/>
                <a:gd name="connsiteY4" fmla="*/ 1629 h 3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 h="3257">
                  <a:moveTo>
                    <a:pt x="3259" y="1629"/>
                  </a:moveTo>
                  <a:cubicBezTo>
                    <a:pt x="3259" y="2529"/>
                    <a:pt x="2529" y="3258"/>
                    <a:pt x="1629" y="3258"/>
                  </a:cubicBezTo>
                  <a:cubicBezTo>
                    <a:pt x="729" y="3258"/>
                    <a:pt x="0" y="2529"/>
                    <a:pt x="0" y="1629"/>
                  </a:cubicBezTo>
                  <a:cubicBezTo>
                    <a:pt x="0" y="729"/>
                    <a:pt x="729" y="0"/>
                    <a:pt x="1629" y="0"/>
                  </a:cubicBezTo>
                  <a:cubicBezTo>
                    <a:pt x="2529" y="0"/>
                    <a:pt x="3259" y="729"/>
                    <a:pt x="3259" y="1629"/>
                  </a:cubicBezTo>
                  <a:close/>
                </a:path>
              </a:pathLst>
            </a:custGeom>
            <a:solidFill>
              <a:srgbClr val="F7A600"/>
            </a:solidFill>
            <a:ln w="28575" cap="flat">
              <a:solidFill>
                <a:schemeClr val="bg1"/>
              </a:solidFill>
              <a:prstDash val="solid"/>
              <a:miter/>
            </a:ln>
          </p:spPr>
          <p:txBody>
            <a:bodyPr rtlCol="0" anchor="ctr"/>
            <a:lstStyle/>
            <a:p>
              <a:endParaRPr lang="da-DK"/>
            </a:p>
          </p:txBody>
        </p:sp>
        <p:sp>
          <p:nvSpPr>
            <p:cNvPr id="18" name="Kombinationstegning 22">
              <a:extLst>
                <a:ext uri="{FF2B5EF4-FFF2-40B4-BE49-F238E27FC236}">
                  <a16:creationId xmlns:a16="http://schemas.microsoft.com/office/drawing/2014/main" id="{3788C573-E974-4F6D-BA41-4D1467F03CB9}"/>
                </a:ext>
              </a:extLst>
            </p:cNvPr>
            <p:cNvSpPr/>
            <p:nvPr/>
          </p:nvSpPr>
          <p:spPr>
            <a:xfrm>
              <a:off x="5632448" y="3073882"/>
              <a:ext cx="3258" cy="3257"/>
            </a:xfrm>
            <a:custGeom>
              <a:avLst/>
              <a:gdLst>
                <a:gd name="connsiteX0" fmla="*/ 3259 w 3258"/>
                <a:gd name="connsiteY0" fmla="*/ 1629 h 3257"/>
                <a:gd name="connsiteX1" fmla="*/ 1629 w 3258"/>
                <a:gd name="connsiteY1" fmla="*/ 3258 h 3257"/>
                <a:gd name="connsiteX2" fmla="*/ 0 w 3258"/>
                <a:gd name="connsiteY2" fmla="*/ 1629 h 3257"/>
                <a:gd name="connsiteX3" fmla="*/ 1629 w 3258"/>
                <a:gd name="connsiteY3" fmla="*/ 0 h 3257"/>
                <a:gd name="connsiteX4" fmla="*/ 3259 w 3258"/>
                <a:gd name="connsiteY4" fmla="*/ 1629 h 3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 h="3257">
                  <a:moveTo>
                    <a:pt x="3259" y="1629"/>
                  </a:moveTo>
                  <a:cubicBezTo>
                    <a:pt x="3259" y="2529"/>
                    <a:pt x="2529" y="3258"/>
                    <a:pt x="1629" y="3258"/>
                  </a:cubicBezTo>
                  <a:cubicBezTo>
                    <a:pt x="730" y="3258"/>
                    <a:pt x="0" y="2529"/>
                    <a:pt x="0" y="1629"/>
                  </a:cubicBezTo>
                  <a:cubicBezTo>
                    <a:pt x="0" y="729"/>
                    <a:pt x="730" y="0"/>
                    <a:pt x="1629" y="0"/>
                  </a:cubicBezTo>
                  <a:cubicBezTo>
                    <a:pt x="2529" y="0"/>
                    <a:pt x="3259" y="729"/>
                    <a:pt x="3259" y="1629"/>
                  </a:cubicBezTo>
                  <a:close/>
                </a:path>
              </a:pathLst>
            </a:custGeom>
            <a:solidFill>
              <a:srgbClr val="F7A600"/>
            </a:solidFill>
            <a:ln w="28575" cap="flat">
              <a:solidFill>
                <a:schemeClr val="bg1"/>
              </a:solidFill>
              <a:prstDash val="solid"/>
              <a:miter/>
            </a:ln>
          </p:spPr>
          <p:txBody>
            <a:bodyPr rtlCol="0" anchor="ctr"/>
            <a:lstStyle/>
            <a:p>
              <a:endParaRPr lang="da-DK"/>
            </a:p>
          </p:txBody>
        </p:sp>
        <p:sp>
          <p:nvSpPr>
            <p:cNvPr id="19" name="Kombinationstegning 23">
              <a:extLst>
                <a:ext uri="{FF2B5EF4-FFF2-40B4-BE49-F238E27FC236}">
                  <a16:creationId xmlns:a16="http://schemas.microsoft.com/office/drawing/2014/main" id="{A803941D-3625-46B8-A0EB-A0FD79335360}"/>
                </a:ext>
              </a:extLst>
            </p:cNvPr>
            <p:cNvSpPr/>
            <p:nvPr/>
          </p:nvSpPr>
          <p:spPr>
            <a:xfrm>
              <a:off x="5410855" y="3053520"/>
              <a:ext cx="313651" cy="239459"/>
            </a:xfrm>
            <a:custGeom>
              <a:avLst/>
              <a:gdLst>
                <a:gd name="connsiteX0" fmla="*/ 0 w 313651"/>
                <a:gd name="connsiteY0" fmla="*/ 142536 h 239459"/>
                <a:gd name="connsiteX1" fmla="*/ 146642 w 313651"/>
                <a:gd name="connsiteY1" fmla="*/ 239460 h 239459"/>
                <a:gd name="connsiteX2" fmla="*/ 151530 w 313651"/>
                <a:gd name="connsiteY2" fmla="*/ 239460 h 239459"/>
                <a:gd name="connsiteX3" fmla="*/ 313651 w 313651"/>
                <a:gd name="connsiteY3" fmla="*/ 70046 h 239459"/>
                <a:gd name="connsiteX4" fmla="*/ 313651 w 313651"/>
                <a:gd name="connsiteY4" fmla="*/ 0 h 239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51" h="239459">
                  <a:moveTo>
                    <a:pt x="0" y="142536"/>
                  </a:moveTo>
                  <a:cubicBezTo>
                    <a:pt x="26070" y="199550"/>
                    <a:pt x="82283" y="239460"/>
                    <a:pt x="146642" y="239460"/>
                  </a:cubicBezTo>
                  <a:lnTo>
                    <a:pt x="151530" y="239460"/>
                  </a:lnTo>
                  <a:cubicBezTo>
                    <a:pt x="241145" y="239460"/>
                    <a:pt x="313651" y="162898"/>
                    <a:pt x="313651" y="70046"/>
                  </a:cubicBezTo>
                  <a:lnTo>
                    <a:pt x="313651" y="0"/>
                  </a:lnTo>
                </a:path>
              </a:pathLst>
            </a:custGeom>
            <a:noFill/>
            <a:ln w="28575" cap="flat">
              <a:solidFill>
                <a:schemeClr val="bg1"/>
              </a:solidFill>
              <a:prstDash val="solid"/>
              <a:miter/>
            </a:ln>
          </p:spPr>
          <p:txBody>
            <a:bodyPr rtlCol="0" anchor="ctr"/>
            <a:lstStyle/>
            <a:p>
              <a:endParaRPr lang="da-DK"/>
            </a:p>
          </p:txBody>
        </p:sp>
        <p:sp>
          <p:nvSpPr>
            <p:cNvPr id="20" name="Kombinationstegning 24">
              <a:extLst>
                <a:ext uri="{FF2B5EF4-FFF2-40B4-BE49-F238E27FC236}">
                  <a16:creationId xmlns:a16="http://schemas.microsoft.com/office/drawing/2014/main" id="{4768785A-8D18-40F9-B228-6AA010A38A6B}"/>
                </a:ext>
              </a:extLst>
            </p:cNvPr>
            <p:cNvSpPr/>
            <p:nvPr/>
          </p:nvSpPr>
          <p:spPr>
            <a:xfrm>
              <a:off x="5377454" y="3073882"/>
              <a:ext cx="63544" cy="90408"/>
            </a:xfrm>
            <a:custGeom>
              <a:avLst/>
              <a:gdLst>
                <a:gd name="connsiteX0" fmla="*/ 31772 w 63544"/>
                <a:gd name="connsiteY0" fmla="*/ 90408 h 90408"/>
                <a:gd name="connsiteX1" fmla="*/ 31772 w 63544"/>
                <a:gd name="connsiteY1" fmla="*/ 90408 h 90408"/>
                <a:gd name="connsiteX2" fmla="*/ 0 w 63544"/>
                <a:gd name="connsiteY2" fmla="*/ 58643 h 90408"/>
                <a:gd name="connsiteX3" fmla="*/ 0 w 63544"/>
                <a:gd name="connsiteY3" fmla="*/ 31765 h 90408"/>
                <a:gd name="connsiteX4" fmla="*/ 31772 w 63544"/>
                <a:gd name="connsiteY4" fmla="*/ 0 h 90408"/>
                <a:gd name="connsiteX5" fmla="*/ 31772 w 63544"/>
                <a:gd name="connsiteY5" fmla="*/ 0 h 90408"/>
                <a:gd name="connsiteX6" fmla="*/ 63545 w 63544"/>
                <a:gd name="connsiteY6" fmla="*/ 31765 h 9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44" h="90408">
                  <a:moveTo>
                    <a:pt x="31772" y="90408"/>
                  </a:moveTo>
                  <a:lnTo>
                    <a:pt x="31772" y="90408"/>
                  </a:lnTo>
                  <a:cubicBezTo>
                    <a:pt x="13850" y="90408"/>
                    <a:pt x="0" y="75748"/>
                    <a:pt x="0" y="58643"/>
                  </a:cubicBezTo>
                  <a:lnTo>
                    <a:pt x="0" y="31765"/>
                  </a:lnTo>
                  <a:cubicBezTo>
                    <a:pt x="0" y="13846"/>
                    <a:pt x="14664" y="0"/>
                    <a:pt x="31772" y="0"/>
                  </a:cubicBezTo>
                  <a:lnTo>
                    <a:pt x="31772" y="0"/>
                  </a:lnTo>
                  <a:cubicBezTo>
                    <a:pt x="49695" y="0"/>
                    <a:pt x="63545" y="14661"/>
                    <a:pt x="63545" y="31765"/>
                  </a:cubicBezTo>
                </a:path>
              </a:pathLst>
            </a:custGeom>
            <a:noFill/>
            <a:ln w="28575" cap="flat">
              <a:solidFill>
                <a:schemeClr val="bg1"/>
              </a:solidFill>
              <a:prstDash val="solid"/>
              <a:miter/>
            </a:ln>
          </p:spPr>
          <p:txBody>
            <a:bodyPr rtlCol="0" anchor="ctr"/>
            <a:lstStyle/>
            <a:p>
              <a:endParaRPr lang="da-DK"/>
            </a:p>
          </p:txBody>
        </p:sp>
        <p:sp>
          <p:nvSpPr>
            <p:cNvPr id="21" name="Kombinationstegning 25">
              <a:extLst>
                <a:ext uri="{FF2B5EF4-FFF2-40B4-BE49-F238E27FC236}">
                  <a16:creationId xmlns:a16="http://schemas.microsoft.com/office/drawing/2014/main" id="{CBFAFF2E-C699-409B-8803-748D09C00060}"/>
                </a:ext>
              </a:extLst>
            </p:cNvPr>
            <p:cNvSpPr/>
            <p:nvPr/>
          </p:nvSpPr>
          <p:spPr>
            <a:xfrm>
              <a:off x="5674811" y="3033139"/>
              <a:ext cx="31772" cy="5720"/>
            </a:xfrm>
            <a:custGeom>
              <a:avLst/>
              <a:gdLst>
                <a:gd name="connsiteX0" fmla="*/ 0 w 31772"/>
                <a:gd name="connsiteY0" fmla="*/ 4091 h 5720"/>
                <a:gd name="connsiteX1" fmla="*/ 31772 w 31772"/>
                <a:gd name="connsiteY1" fmla="*/ 5721 h 5720"/>
              </a:gdLst>
              <a:ahLst/>
              <a:cxnLst>
                <a:cxn ang="0">
                  <a:pos x="connsiteX0" y="connsiteY0"/>
                </a:cxn>
                <a:cxn ang="0">
                  <a:pos x="connsiteX1" y="connsiteY1"/>
                </a:cxn>
              </a:cxnLst>
              <a:rect l="l" t="t" r="r" b="b"/>
              <a:pathLst>
                <a:path w="31772" h="5720">
                  <a:moveTo>
                    <a:pt x="0" y="4091"/>
                  </a:moveTo>
                  <a:cubicBezTo>
                    <a:pt x="9776" y="-1610"/>
                    <a:pt x="22811" y="-1610"/>
                    <a:pt x="31772" y="5721"/>
                  </a:cubicBezTo>
                </a:path>
              </a:pathLst>
            </a:custGeom>
            <a:noFill/>
            <a:ln w="28575" cap="flat">
              <a:solidFill>
                <a:schemeClr val="bg1"/>
              </a:solidFill>
              <a:prstDash val="solid"/>
              <a:miter/>
            </a:ln>
          </p:spPr>
          <p:txBody>
            <a:bodyPr rtlCol="0" anchor="ctr"/>
            <a:lstStyle/>
            <a:p>
              <a:endParaRPr lang="da-DK"/>
            </a:p>
          </p:txBody>
        </p:sp>
        <p:sp>
          <p:nvSpPr>
            <p:cNvPr id="22" name="Kombinationstegning 26">
              <a:extLst>
                <a:ext uri="{FF2B5EF4-FFF2-40B4-BE49-F238E27FC236}">
                  <a16:creationId xmlns:a16="http://schemas.microsoft.com/office/drawing/2014/main" id="{3D4720CF-1E95-4050-9402-5FC412B633AF}"/>
                </a:ext>
              </a:extLst>
            </p:cNvPr>
            <p:cNvSpPr/>
            <p:nvPr/>
          </p:nvSpPr>
          <p:spPr>
            <a:xfrm>
              <a:off x="5622672" y="3330446"/>
              <a:ext cx="114054" cy="320908"/>
            </a:xfrm>
            <a:custGeom>
              <a:avLst/>
              <a:gdLst>
                <a:gd name="connsiteX0" fmla="*/ 114055 w 114054"/>
                <a:gd name="connsiteY0" fmla="*/ 320909 h 320908"/>
                <a:gd name="connsiteX1" fmla="*/ 114055 w 114054"/>
                <a:gd name="connsiteY1" fmla="*/ 174301 h 320908"/>
                <a:gd name="connsiteX2" fmla="*/ 0 w 114054"/>
                <a:gd name="connsiteY2" fmla="*/ 0 h 320908"/>
              </a:gdLst>
              <a:ahLst/>
              <a:cxnLst>
                <a:cxn ang="0">
                  <a:pos x="connsiteX0" y="connsiteY0"/>
                </a:cxn>
                <a:cxn ang="0">
                  <a:pos x="connsiteX1" y="connsiteY1"/>
                </a:cxn>
                <a:cxn ang="0">
                  <a:pos x="connsiteX2" y="connsiteY2"/>
                </a:cxn>
              </a:cxnLst>
              <a:rect l="l" t="t" r="r" b="b"/>
              <a:pathLst>
                <a:path w="114054" h="320908">
                  <a:moveTo>
                    <a:pt x="114055" y="320909"/>
                  </a:moveTo>
                  <a:lnTo>
                    <a:pt x="114055" y="174301"/>
                  </a:lnTo>
                  <a:cubicBezTo>
                    <a:pt x="114055" y="96924"/>
                    <a:pt x="66804" y="29322"/>
                    <a:pt x="0" y="0"/>
                  </a:cubicBezTo>
                </a:path>
              </a:pathLst>
            </a:custGeom>
            <a:noFill/>
            <a:ln w="28575" cap="flat">
              <a:solidFill>
                <a:schemeClr val="bg1"/>
              </a:solidFill>
              <a:prstDash val="solid"/>
              <a:miter/>
            </a:ln>
          </p:spPr>
          <p:txBody>
            <a:bodyPr rtlCol="0" anchor="ctr"/>
            <a:lstStyle/>
            <a:p>
              <a:endParaRPr lang="da-DK"/>
            </a:p>
          </p:txBody>
        </p:sp>
        <p:sp>
          <p:nvSpPr>
            <p:cNvPr id="23" name="Kombinationstegning 27">
              <a:extLst>
                <a:ext uri="{FF2B5EF4-FFF2-40B4-BE49-F238E27FC236}">
                  <a16:creationId xmlns:a16="http://schemas.microsoft.com/office/drawing/2014/main" id="{AEBEB644-4B2B-4390-BDA5-B5BB119D8BC0}"/>
                </a:ext>
              </a:extLst>
            </p:cNvPr>
            <p:cNvSpPr/>
            <p:nvPr/>
          </p:nvSpPr>
          <p:spPr>
            <a:xfrm>
              <a:off x="5512155" y="3180236"/>
              <a:ext cx="99111" cy="75276"/>
            </a:xfrm>
            <a:custGeom>
              <a:avLst/>
              <a:gdLst>
                <a:gd name="connsiteX0" fmla="*/ 99111 w 99111"/>
                <a:gd name="connsiteY0" fmla="*/ 32923 h 75276"/>
                <a:gd name="connsiteX1" fmla="*/ 58377 w 99111"/>
                <a:gd name="connsiteY1" fmla="*/ 26408 h 75276"/>
                <a:gd name="connsiteX2" fmla="*/ 38825 w 99111"/>
                <a:gd name="connsiteY2" fmla="*/ 7674 h 75276"/>
                <a:gd name="connsiteX3" fmla="*/ 13570 w 99111"/>
                <a:gd name="connsiteY3" fmla="*/ 1158 h 75276"/>
                <a:gd name="connsiteX4" fmla="*/ 1350 w 99111"/>
                <a:gd name="connsiteY4" fmla="*/ 15005 h 75276"/>
                <a:gd name="connsiteX5" fmla="*/ 535 w 99111"/>
                <a:gd name="connsiteY5" fmla="*/ 33738 h 75276"/>
                <a:gd name="connsiteX6" fmla="*/ 9497 w 99111"/>
                <a:gd name="connsiteY6" fmla="*/ 61431 h 75276"/>
                <a:gd name="connsiteX7" fmla="*/ 33937 w 99111"/>
                <a:gd name="connsiteY7" fmla="*/ 75277 h 7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111" h="75276">
                  <a:moveTo>
                    <a:pt x="99111" y="32923"/>
                  </a:moveTo>
                  <a:cubicBezTo>
                    <a:pt x="85262" y="37810"/>
                    <a:pt x="69783" y="35367"/>
                    <a:pt x="58377" y="26408"/>
                  </a:cubicBezTo>
                  <a:cubicBezTo>
                    <a:pt x="51045" y="20706"/>
                    <a:pt x="45342" y="13376"/>
                    <a:pt x="38825" y="7674"/>
                  </a:cubicBezTo>
                  <a:cubicBezTo>
                    <a:pt x="31493" y="1973"/>
                    <a:pt x="22531" y="-2100"/>
                    <a:pt x="13570" y="1158"/>
                  </a:cubicBezTo>
                  <a:cubicBezTo>
                    <a:pt x="7867" y="3602"/>
                    <a:pt x="3794" y="9303"/>
                    <a:pt x="1350" y="15005"/>
                  </a:cubicBezTo>
                  <a:cubicBezTo>
                    <a:pt x="-280" y="20706"/>
                    <a:pt x="-280" y="27222"/>
                    <a:pt x="535" y="33738"/>
                  </a:cubicBezTo>
                  <a:cubicBezTo>
                    <a:pt x="1350" y="43512"/>
                    <a:pt x="3794" y="53286"/>
                    <a:pt x="9497" y="61431"/>
                  </a:cubicBezTo>
                  <a:cubicBezTo>
                    <a:pt x="15199" y="69575"/>
                    <a:pt x="24161" y="75277"/>
                    <a:pt x="33937" y="75277"/>
                  </a:cubicBezTo>
                </a:path>
              </a:pathLst>
            </a:custGeom>
            <a:noFill/>
            <a:ln w="28575" cap="flat">
              <a:solidFill>
                <a:schemeClr val="bg1"/>
              </a:solidFill>
              <a:prstDash val="solid"/>
              <a:miter/>
            </a:ln>
          </p:spPr>
          <p:txBody>
            <a:bodyPr rtlCol="0" anchor="ctr"/>
            <a:lstStyle/>
            <a:p>
              <a:endParaRPr lang="da-DK"/>
            </a:p>
          </p:txBody>
        </p:sp>
        <p:sp>
          <p:nvSpPr>
            <p:cNvPr id="24" name="Kombinationstegning 28">
              <a:extLst>
                <a:ext uri="{FF2B5EF4-FFF2-40B4-BE49-F238E27FC236}">
                  <a16:creationId xmlns:a16="http://schemas.microsoft.com/office/drawing/2014/main" id="{2F9FCD5F-09A6-4D48-B353-E059C96FE424}"/>
                </a:ext>
              </a:extLst>
            </p:cNvPr>
            <p:cNvSpPr/>
            <p:nvPr/>
          </p:nvSpPr>
          <p:spPr>
            <a:xfrm>
              <a:off x="5694363" y="3384203"/>
              <a:ext cx="284322" cy="76765"/>
            </a:xfrm>
            <a:custGeom>
              <a:avLst/>
              <a:gdLst>
                <a:gd name="connsiteX0" fmla="*/ 284323 w 284322"/>
                <a:gd name="connsiteY0" fmla="*/ 67603 h 76765"/>
                <a:gd name="connsiteX1" fmla="*/ 131978 w 284322"/>
                <a:gd name="connsiteY1" fmla="*/ 67603 h 76765"/>
                <a:gd name="connsiteX2" fmla="*/ 26070 w 284322"/>
                <a:gd name="connsiteY2" fmla="*/ 18733 h 76765"/>
                <a:gd name="connsiteX3" fmla="*/ 0 w 284322"/>
                <a:gd name="connsiteY3" fmla="*/ 0 h 76765"/>
              </a:gdLst>
              <a:ahLst/>
              <a:cxnLst>
                <a:cxn ang="0">
                  <a:pos x="connsiteX0" y="connsiteY0"/>
                </a:cxn>
                <a:cxn ang="0">
                  <a:pos x="connsiteX1" y="connsiteY1"/>
                </a:cxn>
                <a:cxn ang="0">
                  <a:pos x="connsiteX2" y="connsiteY2"/>
                </a:cxn>
                <a:cxn ang="0">
                  <a:pos x="connsiteX3" y="connsiteY3"/>
                </a:cxn>
              </a:cxnLst>
              <a:rect l="l" t="t" r="r" b="b"/>
              <a:pathLst>
                <a:path w="284322" h="76765">
                  <a:moveTo>
                    <a:pt x="284323" y="67603"/>
                  </a:moveTo>
                  <a:cubicBezTo>
                    <a:pt x="234627" y="79820"/>
                    <a:pt x="181673" y="79820"/>
                    <a:pt x="131978" y="67603"/>
                  </a:cubicBezTo>
                  <a:cubicBezTo>
                    <a:pt x="93688" y="57829"/>
                    <a:pt x="57842" y="41539"/>
                    <a:pt x="26070" y="18733"/>
                  </a:cubicBezTo>
                  <a:cubicBezTo>
                    <a:pt x="17108" y="12217"/>
                    <a:pt x="8147" y="7330"/>
                    <a:pt x="0" y="0"/>
                  </a:cubicBezTo>
                </a:path>
              </a:pathLst>
            </a:custGeom>
            <a:noFill/>
            <a:ln w="28575" cap="flat">
              <a:solidFill>
                <a:schemeClr val="bg1"/>
              </a:solidFill>
              <a:prstDash val="solid"/>
              <a:miter/>
            </a:ln>
          </p:spPr>
          <p:txBody>
            <a:bodyPr rtlCol="0" anchor="ctr"/>
            <a:lstStyle/>
            <a:p>
              <a:endParaRPr lang="da-DK"/>
            </a:p>
          </p:txBody>
        </p:sp>
        <p:sp>
          <p:nvSpPr>
            <p:cNvPr id="25" name="Kombinationstegning 29">
              <a:extLst>
                <a:ext uri="{FF2B5EF4-FFF2-40B4-BE49-F238E27FC236}">
                  <a16:creationId xmlns:a16="http://schemas.microsoft.com/office/drawing/2014/main" id="{2CD50478-9084-4908-8A94-D96A61F63CF2}"/>
                </a:ext>
              </a:extLst>
            </p:cNvPr>
            <p:cNvSpPr/>
            <p:nvPr/>
          </p:nvSpPr>
          <p:spPr>
            <a:xfrm>
              <a:off x="5974613" y="3449362"/>
              <a:ext cx="30569" cy="117286"/>
            </a:xfrm>
            <a:custGeom>
              <a:avLst/>
              <a:gdLst>
                <a:gd name="connsiteX0" fmla="*/ 0 w 30569"/>
                <a:gd name="connsiteY0" fmla="*/ 0 h 117286"/>
                <a:gd name="connsiteX1" fmla="*/ 26884 w 30569"/>
                <a:gd name="connsiteY1" fmla="*/ 56200 h 117286"/>
                <a:gd name="connsiteX2" fmla="*/ 24440 w 30569"/>
                <a:gd name="connsiteY2" fmla="*/ 117286 h 117286"/>
              </a:gdLst>
              <a:ahLst/>
              <a:cxnLst>
                <a:cxn ang="0">
                  <a:pos x="connsiteX0" y="connsiteY0"/>
                </a:cxn>
                <a:cxn ang="0">
                  <a:pos x="connsiteX1" y="connsiteY1"/>
                </a:cxn>
                <a:cxn ang="0">
                  <a:pos x="connsiteX2" y="connsiteY2"/>
                </a:cxn>
              </a:cxnLst>
              <a:rect l="l" t="t" r="r" b="b"/>
              <a:pathLst>
                <a:path w="30569" h="117286">
                  <a:moveTo>
                    <a:pt x="0" y="0"/>
                  </a:moveTo>
                  <a:cubicBezTo>
                    <a:pt x="11405" y="17104"/>
                    <a:pt x="21996" y="35837"/>
                    <a:pt x="26884" y="56200"/>
                  </a:cubicBezTo>
                  <a:cubicBezTo>
                    <a:pt x="31772" y="76562"/>
                    <a:pt x="32587" y="98553"/>
                    <a:pt x="24440" y="117286"/>
                  </a:cubicBezTo>
                </a:path>
              </a:pathLst>
            </a:custGeom>
            <a:noFill/>
            <a:ln w="28575" cap="flat">
              <a:solidFill>
                <a:schemeClr val="bg1"/>
              </a:solidFill>
              <a:prstDash val="solid"/>
              <a:miter/>
            </a:ln>
          </p:spPr>
          <p:txBody>
            <a:bodyPr rtlCol="0" anchor="ctr"/>
            <a:lstStyle/>
            <a:p>
              <a:endParaRPr lang="da-DK"/>
            </a:p>
          </p:txBody>
        </p:sp>
        <p:sp>
          <p:nvSpPr>
            <p:cNvPr id="26" name="Kombinationstegning 30">
              <a:extLst>
                <a:ext uri="{FF2B5EF4-FFF2-40B4-BE49-F238E27FC236}">
                  <a16:creationId xmlns:a16="http://schemas.microsoft.com/office/drawing/2014/main" id="{E90F8A34-0FDB-4A03-8F61-092A0CF90640}"/>
                </a:ext>
              </a:extLst>
            </p:cNvPr>
            <p:cNvSpPr/>
            <p:nvPr/>
          </p:nvSpPr>
          <p:spPr>
            <a:xfrm>
              <a:off x="5984389" y="3379662"/>
              <a:ext cx="91244" cy="101464"/>
            </a:xfrm>
            <a:custGeom>
              <a:avLst/>
              <a:gdLst>
                <a:gd name="connsiteX0" fmla="*/ 0 w 91244"/>
                <a:gd name="connsiteY0" fmla="*/ 87619 h 101464"/>
                <a:gd name="connsiteX1" fmla="*/ 36661 w 91244"/>
                <a:gd name="connsiteY1" fmla="*/ 53410 h 101464"/>
                <a:gd name="connsiteX2" fmla="*/ 48881 w 91244"/>
                <a:gd name="connsiteY2" fmla="*/ 17572 h 101464"/>
                <a:gd name="connsiteX3" fmla="*/ 66804 w 91244"/>
                <a:gd name="connsiteY3" fmla="*/ 468 h 101464"/>
                <a:gd name="connsiteX4" fmla="*/ 79839 w 91244"/>
                <a:gd name="connsiteY4" fmla="*/ 32233 h 101464"/>
                <a:gd name="connsiteX5" fmla="*/ 64360 w 91244"/>
                <a:gd name="connsiteY5" fmla="*/ 68071 h 101464"/>
                <a:gd name="connsiteX6" fmla="*/ 91244 w 91244"/>
                <a:gd name="connsiteY6" fmla="*/ 101465 h 1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44" h="101464">
                  <a:moveTo>
                    <a:pt x="0" y="87619"/>
                  </a:moveTo>
                  <a:cubicBezTo>
                    <a:pt x="15479" y="82732"/>
                    <a:pt x="29328" y="68885"/>
                    <a:pt x="36661" y="53410"/>
                  </a:cubicBezTo>
                  <a:cubicBezTo>
                    <a:pt x="42363" y="41193"/>
                    <a:pt x="43993" y="28975"/>
                    <a:pt x="48881" y="17572"/>
                  </a:cubicBezTo>
                  <a:cubicBezTo>
                    <a:pt x="52954" y="5355"/>
                    <a:pt x="58657" y="-1975"/>
                    <a:pt x="66804" y="468"/>
                  </a:cubicBezTo>
                  <a:cubicBezTo>
                    <a:pt x="73321" y="2097"/>
                    <a:pt x="79024" y="10242"/>
                    <a:pt x="79839" y="32233"/>
                  </a:cubicBezTo>
                  <a:cubicBezTo>
                    <a:pt x="79839" y="46080"/>
                    <a:pt x="75765" y="59111"/>
                    <a:pt x="64360" y="68071"/>
                  </a:cubicBezTo>
                  <a:cubicBezTo>
                    <a:pt x="79024" y="74587"/>
                    <a:pt x="88800" y="89247"/>
                    <a:pt x="91244" y="101465"/>
                  </a:cubicBezTo>
                </a:path>
              </a:pathLst>
            </a:custGeom>
            <a:noFill/>
            <a:ln w="28575" cap="flat">
              <a:solidFill>
                <a:schemeClr val="bg1"/>
              </a:solidFill>
              <a:prstDash val="solid"/>
              <a:miter/>
            </a:ln>
          </p:spPr>
          <p:txBody>
            <a:bodyPr rtlCol="0" anchor="ctr"/>
            <a:lstStyle/>
            <a:p>
              <a:endParaRPr lang="da-DK"/>
            </a:p>
          </p:txBody>
        </p:sp>
        <p:sp>
          <p:nvSpPr>
            <p:cNvPr id="27" name="Kombinationstegning 31">
              <a:extLst>
                <a:ext uri="{FF2B5EF4-FFF2-40B4-BE49-F238E27FC236}">
                  <a16:creationId xmlns:a16="http://schemas.microsoft.com/office/drawing/2014/main" id="{812AC7DB-D189-4183-95EF-D363F640F2E9}"/>
                </a:ext>
              </a:extLst>
            </p:cNvPr>
            <p:cNvSpPr/>
            <p:nvPr/>
          </p:nvSpPr>
          <p:spPr>
            <a:xfrm>
              <a:off x="5777460" y="3566648"/>
              <a:ext cx="211816" cy="16596"/>
            </a:xfrm>
            <a:custGeom>
              <a:avLst/>
              <a:gdLst>
                <a:gd name="connsiteX0" fmla="*/ 0 w 211816"/>
                <a:gd name="connsiteY0" fmla="*/ 0 h 16596"/>
                <a:gd name="connsiteX1" fmla="*/ 211816 w 211816"/>
                <a:gd name="connsiteY1" fmla="*/ 5702 h 16596"/>
              </a:gdLst>
              <a:ahLst/>
              <a:cxnLst>
                <a:cxn ang="0">
                  <a:pos x="connsiteX0" y="connsiteY0"/>
                </a:cxn>
                <a:cxn ang="0">
                  <a:pos x="connsiteX1" y="connsiteY1"/>
                </a:cxn>
              </a:cxnLst>
              <a:rect l="l" t="t" r="r" b="b"/>
              <a:pathLst>
                <a:path w="211816" h="16596">
                  <a:moveTo>
                    <a:pt x="0" y="0"/>
                  </a:moveTo>
                  <a:cubicBezTo>
                    <a:pt x="71692" y="23620"/>
                    <a:pt x="169453" y="18733"/>
                    <a:pt x="211816" y="5702"/>
                  </a:cubicBezTo>
                </a:path>
              </a:pathLst>
            </a:custGeom>
            <a:noFill/>
            <a:ln w="28575" cap="flat">
              <a:solidFill>
                <a:schemeClr val="bg1"/>
              </a:solidFill>
              <a:prstDash val="solid"/>
              <a:miter/>
            </a:ln>
          </p:spPr>
          <p:txBody>
            <a:bodyPr rtlCol="0" anchor="ctr"/>
            <a:lstStyle/>
            <a:p>
              <a:endParaRPr lang="da-DK"/>
            </a:p>
          </p:txBody>
        </p:sp>
        <p:sp>
          <p:nvSpPr>
            <p:cNvPr id="28" name="Kombinationstegning 32">
              <a:extLst>
                <a:ext uri="{FF2B5EF4-FFF2-40B4-BE49-F238E27FC236}">
                  <a16:creationId xmlns:a16="http://schemas.microsoft.com/office/drawing/2014/main" id="{E48D5136-B0CD-4A8E-A7BD-2D8B9D51FF5A}"/>
                </a:ext>
              </a:extLst>
            </p:cNvPr>
            <p:cNvSpPr/>
            <p:nvPr/>
          </p:nvSpPr>
          <p:spPr>
            <a:xfrm>
              <a:off x="6366804" y="3228635"/>
              <a:ext cx="8629" cy="63530"/>
            </a:xfrm>
            <a:custGeom>
              <a:avLst/>
              <a:gdLst>
                <a:gd name="connsiteX0" fmla="*/ 8630 w 8629"/>
                <a:gd name="connsiteY0" fmla="*/ 0 h 63530"/>
                <a:gd name="connsiteX1" fmla="*/ 4557 w 8629"/>
                <a:gd name="connsiteY1" fmla="*/ 63530 h 63530"/>
              </a:gdLst>
              <a:ahLst/>
              <a:cxnLst>
                <a:cxn ang="0">
                  <a:pos x="connsiteX0" y="connsiteY0"/>
                </a:cxn>
                <a:cxn ang="0">
                  <a:pos x="connsiteX1" y="connsiteY1"/>
                </a:cxn>
              </a:cxnLst>
              <a:rect l="l" t="t" r="r" b="b"/>
              <a:pathLst>
                <a:path w="8629" h="63530">
                  <a:moveTo>
                    <a:pt x="8630" y="0"/>
                  </a:moveTo>
                  <a:cubicBezTo>
                    <a:pt x="-1146" y="26878"/>
                    <a:pt x="-2775" y="35837"/>
                    <a:pt x="4557" y="63530"/>
                  </a:cubicBezTo>
                </a:path>
              </a:pathLst>
            </a:custGeom>
            <a:noFill/>
            <a:ln w="28575" cap="flat">
              <a:solidFill>
                <a:schemeClr val="bg1"/>
              </a:solidFill>
              <a:prstDash val="solid"/>
              <a:miter/>
            </a:ln>
          </p:spPr>
          <p:txBody>
            <a:bodyPr rtlCol="0" anchor="ctr"/>
            <a:lstStyle/>
            <a:p>
              <a:endParaRPr lang="da-DK"/>
            </a:p>
          </p:txBody>
        </p:sp>
        <p:sp>
          <p:nvSpPr>
            <p:cNvPr id="29" name="Kombinationstegning 33">
              <a:extLst>
                <a:ext uri="{FF2B5EF4-FFF2-40B4-BE49-F238E27FC236}">
                  <a16:creationId xmlns:a16="http://schemas.microsoft.com/office/drawing/2014/main" id="{CEB2C58F-A9A2-4BF6-93DD-CB0EABCD6FF0}"/>
                </a:ext>
              </a:extLst>
            </p:cNvPr>
            <p:cNvSpPr/>
            <p:nvPr/>
          </p:nvSpPr>
          <p:spPr>
            <a:xfrm>
              <a:off x="6507412" y="3126009"/>
              <a:ext cx="136051" cy="33394"/>
            </a:xfrm>
            <a:custGeom>
              <a:avLst/>
              <a:gdLst>
                <a:gd name="connsiteX0" fmla="*/ 0 w 136051"/>
                <a:gd name="connsiteY0" fmla="*/ 33394 h 33394"/>
                <a:gd name="connsiteX1" fmla="*/ 136051 w 136051"/>
                <a:gd name="connsiteY1" fmla="*/ 0 h 33394"/>
              </a:gdLst>
              <a:ahLst/>
              <a:cxnLst>
                <a:cxn ang="0">
                  <a:pos x="connsiteX0" y="connsiteY0"/>
                </a:cxn>
                <a:cxn ang="0">
                  <a:pos x="connsiteX1" y="connsiteY1"/>
                </a:cxn>
              </a:cxnLst>
              <a:rect l="l" t="t" r="r" b="b"/>
              <a:pathLst>
                <a:path w="136051" h="33394">
                  <a:moveTo>
                    <a:pt x="0" y="33394"/>
                  </a:moveTo>
                  <a:lnTo>
                    <a:pt x="136051" y="0"/>
                  </a:lnTo>
                </a:path>
              </a:pathLst>
            </a:custGeom>
            <a:ln w="28575" cap="flat">
              <a:solidFill>
                <a:schemeClr val="bg1"/>
              </a:solidFill>
              <a:prstDash val="solid"/>
              <a:miter/>
            </a:ln>
          </p:spPr>
          <p:txBody>
            <a:bodyPr rtlCol="0" anchor="ctr"/>
            <a:lstStyle/>
            <a:p>
              <a:endParaRPr lang="da-DK"/>
            </a:p>
          </p:txBody>
        </p:sp>
        <p:sp>
          <p:nvSpPr>
            <p:cNvPr id="30" name="Kombinationstegning 34">
              <a:extLst>
                <a:ext uri="{FF2B5EF4-FFF2-40B4-BE49-F238E27FC236}">
                  <a16:creationId xmlns:a16="http://schemas.microsoft.com/office/drawing/2014/main" id="{1CCA00A5-21A5-4CFB-B91C-377857E26BD7}"/>
                </a:ext>
              </a:extLst>
            </p:cNvPr>
            <p:cNvSpPr/>
            <p:nvPr/>
          </p:nvSpPr>
          <p:spPr>
            <a:xfrm>
              <a:off x="6314333" y="3133340"/>
              <a:ext cx="40733" cy="16289"/>
            </a:xfrm>
            <a:custGeom>
              <a:avLst/>
              <a:gdLst>
                <a:gd name="connsiteX0" fmla="*/ 0 w 40733"/>
                <a:gd name="connsiteY0" fmla="*/ 0 h 16289"/>
                <a:gd name="connsiteX1" fmla="*/ 40734 w 40733"/>
                <a:gd name="connsiteY1" fmla="*/ 16290 h 16289"/>
              </a:gdLst>
              <a:ahLst/>
              <a:cxnLst>
                <a:cxn ang="0">
                  <a:pos x="connsiteX0" y="connsiteY0"/>
                </a:cxn>
                <a:cxn ang="0">
                  <a:pos x="connsiteX1" y="connsiteY1"/>
                </a:cxn>
              </a:cxnLst>
              <a:rect l="l" t="t" r="r" b="b"/>
              <a:pathLst>
                <a:path w="40733" h="16289">
                  <a:moveTo>
                    <a:pt x="0" y="0"/>
                  </a:moveTo>
                  <a:lnTo>
                    <a:pt x="40734" y="16290"/>
                  </a:lnTo>
                </a:path>
              </a:pathLst>
            </a:custGeom>
            <a:ln w="28575" cap="flat">
              <a:solidFill>
                <a:schemeClr val="bg1"/>
              </a:solidFill>
              <a:prstDash val="solid"/>
              <a:miter/>
            </a:ln>
          </p:spPr>
          <p:txBody>
            <a:bodyPr rtlCol="0" anchor="ctr"/>
            <a:lstStyle/>
            <a:p>
              <a:endParaRPr lang="da-DK"/>
            </a:p>
          </p:txBody>
        </p:sp>
        <p:sp>
          <p:nvSpPr>
            <p:cNvPr id="31" name="Kombinationstegning 35">
              <a:extLst>
                <a:ext uri="{FF2B5EF4-FFF2-40B4-BE49-F238E27FC236}">
                  <a16:creationId xmlns:a16="http://schemas.microsoft.com/office/drawing/2014/main" id="{F711ED0B-297B-434B-99E9-B5ACB253C525}"/>
                </a:ext>
              </a:extLst>
            </p:cNvPr>
            <p:cNvSpPr/>
            <p:nvPr/>
          </p:nvSpPr>
          <p:spPr>
            <a:xfrm>
              <a:off x="6349364" y="3061665"/>
              <a:ext cx="71691" cy="32579"/>
            </a:xfrm>
            <a:custGeom>
              <a:avLst/>
              <a:gdLst>
                <a:gd name="connsiteX0" fmla="*/ 0 w 71691"/>
                <a:gd name="connsiteY0" fmla="*/ 32580 h 32579"/>
                <a:gd name="connsiteX1" fmla="*/ 71692 w 71691"/>
                <a:gd name="connsiteY1" fmla="*/ 0 h 32579"/>
              </a:gdLst>
              <a:ahLst/>
              <a:cxnLst>
                <a:cxn ang="0">
                  <a:pos x="connsiteX0" y="connsiteY0"/>
                </a:cxn>
                <a:cxn ang="0">
                  <a:pos x="connsiteX1" y="connsiteY1"/>
                </a:cxn>
              </a:cxnLst>
              <a:rect l="l" t="t" r="r" b="b"/>
              <a:pathLst>
                <a:path w="71691" h="32579">
                  <a:moveTo>
                    <a:pt x="0" y="32580"/>
                  </a:moveTo>
                  <a:cubicBezTo>
                    <a:pt x="18737" y="13032"/>
                    <a:pt x="44807" y="815"/>
                    <a:pt x="71692" y="0"/>
                  </a:cubicBezTo>
                </a:path>
              </a:pathLst>
            </a:custGeom>
            <a:noFill/>
            <a:ln w="28575" cap="flat">
              <a:solidFill>
                <a:schemeClr val="bg1"/>
              </a:solidFill>
              <a:prstDash val="solid"/>
              <a:miter/>
            </a:ln>
          </p:spPr>
          <p:txBody>
            <a:bodyPr rtlCol="0" anchor="ctr"/>
            <a:lstStyle/>
            <a:p>
              <a:endParaRPr lang="da-DK"/>
            </a:p>
          </p:txBody>
        </p:sp>
        <p:sp>
          <p:nvSpPr>
            <p:cNvPr id="32" name="Kombinationstegning 36">
              <a:extLst>
                <a:ext uri="{FF2B5EF4-FFF2-40B4-BE49-F238E27FC236}">
                  <a16:creationId xmlns:a16="http://schemas.microsoft.com/office/drawing/2014/main" id="{B655E3BD-CE3F-4224-B70A-E95D9E928064}"/>
                </a:ext>
              </a:extLst>
            </p:cNvPr>
            <p:cNvSpPr/>
            <p:nvPr/>
          </p:nvSpPr>
          <p:spPr>
            <a:xfrm>
              <a:off x="6478898" y="3080398"/>
              <a:ext cx="41548" cy="8959"/>
            </a:xfrm>
            <a:custGeom>
              <a:avLst/>
              <a:gdLst>
                <a:gd name="connsiteX0" fmla="*/ 0 w 41548"/>
                <a:gd name="connsiteY0" fmla="*/ 0 h 8959"/>
                <a:gd name="connsiteX1" fmla="*/ 41549 w 41548"/>
                <a:gd name="connsiteY1" fmla="*/ 8959 h 8959"/>
              </a:gdLst>
              <a:ahLst/>
              <a:cxnLst>
                <a:cxn ang="0">
                  <a:pos x="connsiteX0" y="connsiteY0"/>
                </a:cxn>
                <a:cxn ang="0">
                  <a:pos x="connsiteX1" y="connsiteY1"/>
                </a:cxn>
              </a:cxnLst>
              <a:rect l="l" t="t" r="r" b="b"/>
              <a:pathLst>
                <a:path w="41548" h="8959">
                  <a:moveTo>
                    <a:pt x="0" y="0"/>
                  </a:moveTo>
                  <a:cubicBezTo>
                    <a:pt x="13850" y="3258"/>
                    <a:pt x="27699" y="6516"/>
                    <a:pt x="41549" y="8959"/>
                  </a:cubicBezTo>
                </a:path>
              </a:pathLst>
            </a:custGeom>
            <a:noFill/>
            <a:ln w="28575" cap="flat">
              <a:solidFill>
                <a:schemeClr val="bg1"/>
              </a:solidFill>
              <a:prstDash val="solid"/>
              <a:miter/>
            </a:ln>
          </p:spPr>
          <p:txBody>
            <a:bodyPr rtlCol="0" anchor="ctr"/>
            <a:lstStyle/>
            <a:p>
              <a:endParaRPr lang="da-DK"/>
            </a:p>
          </p:txBody>
        </p:sp>
        <p:sp>
          <p:nvSpPr>
            <p:cNvPr id="33" name="Kombinationstegning 37">
              <a:extLst>
                <a:ext uri="{FF2B5EF4-FFF2-40B4-BE49-F238E27FC236}">
                  <a16:creationId xmlns:a16="http://schemas.microsoft.com/office/drawing/2014/main" id="{C47BA3FC-72BE-434B-AF23-B8CB7D3A4B35}"/>
                </a:ext>
              </a:extLst>
            </p:cNvPr>
            <p:cNvSpPr/>
            <p:nvPr/>
          </p:nvSpPr>
          <p:spPr>
            <a:xfrm>
              <a:off x="6399874" y="3003516"/>
              <a:ext cx="109981" cy="15795"/>
            </a:xfrm>
            <a:custGeom>
              <a:avLst/>
              <a:gdLst>
                <a:gd name="connsiteX0" fmla="*/ 0 w 109981"/>
                <a:gd name="connsiteY0" fmla="*/ 10094 h 15795"/>
                <a:gd name="connsiteX1" fmla="*/ 109982 w 109981"/>
                <a:gd name="connsiteY1" fmla="*/ 15796 h 15795"/>
              </a:gdLst>
              <a:ahLst/>
              <a:cxnLst>
                <a:cxn ang="0">
                  <a:pos x="connsiteX0" y="connsiteY0"/>
                </a:cxn>
                <a:cxn ang="0">
                  <a:pos x="connsiteX1" y="connsiteY1"/>
                </a:cxn>
              </a:cxnLst>
              <a:rect l="l" t="t" r="r" b="b"/>
              <a:pathLst>
                <a:path w="109981" h="15795">
                  <a:moveTo>
                    <a:pt x="0" y="10094"/>
                  </a:moveTo>
                  <a:cubicBezTo>
                    <a:pt x="19552" y="-4567"/>
                    <a:pt x="86356" y="-3752"/>
                    <a:pt x="109982" y="15796"/>
                  </a:cubicBezTo>
                </a:path>
              </a:pathLst>
            </a:custGeom>
            <a:noFill/>
            <a:ln w="28575" cap="flat">
              <a:solidFill>
                <a:schemeClr val="bg1"/>
              </a:solidFill>
              <a:prstDash val="solid"/>
              <a:miter/>
            </a:ln>
          </p:spPr>
          <p:txBody>
            <a:bodyPr rtlCol="0" anchor="ctr"/>
            <a:lstStyle/>
            <a:p>
              <a:endParaRPr lang="da-DK"/>
            </a:p>
          </p:txBody>
        </p:sp>
        <p:sp>
          <p:nvSpPr>
            <p:cNvPr id="34" name="Kombinationstegning 38">
              <a:extLst>
                <a:ext uri="{FF2B5EF4-FFF2-40B4-BE49-F238E27FC236}">
                  <a16:creationId xmlns:a16="http://schemas.microsoft.com/office/drawing/2014/main" id="{15563752-28C3-4307-8863-3FCDB04CAC97}"/>
                </a:ext>
              </a:extLst>
            </p:cNvPr>
            <p:cNvSpPr/>
            <p:nvPr/>
          </p:nvSpPr>
          <p:spPr>
            <a:xfrm>
              <a:off x="6281746" y="3076326"/>
              <a:ext cx="30957" cy="27692"/>
            </a:xfrm>
            <a:custGeom>
              <a:avLst/>
              <a:gdLst>
                <a:gd name="connsiteX0" fmla="*/ 30958 w 30957"/>
                <a:gd name="connsiteY0" fmla="*/ 27693 h 27692"/>
                <a:gd name="connsiteX1" fmla="*/ 0 w 30957"/>
                <a:gd name="connsiteY1" fmla="*/ 0 h 27692"/>
              </a:gdLst>
              <a:ahLst/>
              <a:cxnLst>
                <a:cxn ang="0">
                  <a:pos x="connsiteX0" y="connsiteY0"/>
                </a:cxn>
                <a:cxn ang="0">
                  <a:pos x="connsiteX1" y="connsiteY1"/>
                </a:cxn>
              </a:cxnLst>
              <a:rect l="l" t="t" r="r" b="b"/>
              <a:pathLst>
                <a:path w="30957" h="27692">
                  <a:moveTo>
                    <a:pt x="30958" y="27693"/>
                  </a:moveTo>
                  <a:cubicBezTo>
                    <a:pt x="17108" y="23620"/>
                    <a:pt x="5703" y="13032"/>
                    <a:pt x="0" y="0"/>
                  </a:cubicBezTo>
                </a:path>
              </a:pathLst>
            </a:custGeom>
            <a:noFill/>
            <a:ln w="28575" cap="flat">
              <a:solidFill>
                <a:schemeClr val="bg1"/>
              </a:solidFill>
              <a:prstDash val="solid"/>
              <a:miter/>
            </a:ln>
          </p:spPr>
          <p:txBody>
            <a:bodyPr rtlCol="0" anchor="ctr"/>
            <a:lstStyle/>
            <a:p>
              <a:endParaRPr lang="da-DK"/>
            </a:p>
          </p:txBody>
        </p:sp>
        <p:sp>
          <p:nvSpPr>
            <p:cNvPr id="35" name="Kombinationstegning 39">
              <a:extLst>
                <a:ext uri="{FF2B5EF4-FFF2-40B4-BE49-F238E27FC236}">
                  <a16:creationId xmlns:a16="http://schemas.microsoft.com/office/drawing/2014/main" id="{428B73A1-4F12-4B0D-80DC-9E8F1C4B75FE}"/>
                </a:ext>
              </a:extLst>
            </p:cNvPr>
            <p:cNvSpPr/>
            <p:nvPr/>
          </p:nvSpPr>
          <p:spPr>
            <a:xfrm>
              <a:off x="6296410" y="2984288"/>
              <a:ext cx="27699" cy="36652"/>
            </a:xfrm>
            <a:custGeom>
              <a:avLst/>
              <a:gdLst>
                <a:gd name="connsiteX0" fmla="*/ 27699 w 27699"/>
                <a:gd name="connsiteY0" fmla="*/ 36652 h 36652"/>
                <a:gd name="connsiteX1" fmla="*/ 0 w 27699"/>
                <a:gd name="connsiteY1" fmla="*/ 0 h 36652"/>
              </a:gdLst>
              <a:ahLst/>
              <a:cxnLst>
                <a:cxn ang="0">
                  <a:pos x="connsiteX0" y="connsiteY0"/>
                </a:cxn>
                <a:cxn ang="0">
                  <a:pos x="connsiteX1" y="connsiteY1"/>
                </a:cxn>
              </a:cxnLst>
              <a:rect l="l" t="t" r="r" b="b"/>
              <a:pathLst>
                <a:path w="27699" h="36652">
                  <a:moveTo>
                    <a:pt x="27699" y="36652"/>
                  </a:moveTo>
                  <a:lnTo>
                    <a:pt x="0" y="0"/>
                  </a:lnTo>
                </a:path>
              </a:pathLst>
            </a:custGeom>
            <a:ln w="28575" cap="flat">
              <a:solidFill>
                <a:schemeClr val="bg1"/>
              </a:solidFill>
              <a:prstDash val="solid"/>
              <a:miter/>
            </a:ln>
          </p:spPr>
          <p:txBody>
            <a:bodyPr rtlCol="0" anchor="ctr"/>
            <a:lstStyle/>
            <a:p>
              <a:endParaRPr lang="da-DK"/>
            </a:p>
          </p:txBody>
        </p:sp>
        <p:sp>
          <p:nvSpPr>
            <p:cNvPr id="36" name="Kombinationstegning 40">
              <a:extLst>
                <a:ext uri="{FF2B5EF4-FFF2-40B4-BE49-F238E27FC236}">
                  <a16:creationId xmlns:a16="http://schemas.microsoft.com/office/drawing/2014/main" id="{4C421ABF-461B-46E6-BFF0-39A4E7CEBFF3}"/>
                </a:ext>
              </a:extLst>
            </p:cNvPr>
            <p:cNvSpPr/>
            <p:nvPr/>
          </p:nvSpPr>
          <p:spPr>
            <a:xfrm>
              <a:off x="6280931" y="3048633"/>
              <a:ext cx="26069" cy="14660"/>
            </a:xfrm>
            <a:custGeom>
              <a:avLst/>
              <a:gdLst>
                <a:gd name="connsiteX0" fmla="*/ 26070 w 26069"/>
                <a:gd name="connsiteY0" fmla="*/ 14661 h 14660"/>
                <a:gd name="connsiteX1" fmla="*/ 0 w 26069"/>
                <a:gd name="connsiteY1" fmla="*/ 0 h 14660"/>
              </a:gdLst>
              <a:ahLst/>
              <a:cxnLst>
                <a:cxn ang="0">
                  <a:pos x="connsiteX0" y="connsiteY0"/>
                </a:cxn>
                <a:cxn ang="0">
                  <a:pos x="connsiteX1" y="connsiteY1"/>
                </a:cxn>
              </a:cxnLst>
              <a:rect l="l" t="t" r="r" b="b"/>
              <a:pathLst>
                <a:path w="26069" h="14660">
                  <a:moveTo>
                    <a:pt x="26070" y="14661"/>
                  </a:moveTo>
                  <a:lnTo>
                    <a:pt x="0" y="0"/>
                  </a:lnTo>
                </a:path>
              </a:pathLst>
            </a:custGeom>
            <a:ln w="28575" cap="flat">
              <a:solidFill>
                <a:schemeClr val="bg1"/>
              </a:solidFill>
              <a:prstDash val="solid"/>
              <a:miter/>
            </a:ln>
          </p:spPr>
          <p:txBody>
            <a:bodyPr rtlCol="0" anchor="ctr"/>
            <a:lstStyle/>
            <a:p>
              <a:endParaRPr lang="da-DK"/>
            </a:p>
          </p:txBody>
        </p:sp>
        <p:sp>
          <p:nvSpPr>
            <p:cNvPr id="37" name="Kombinationstegning 41">
              <a:extLst>
                <a:ext uri="{FF2B5EF4-FFF2-40B4-BE49-F238E27FC236}">
                  <a16:creationId xmlns:a16="http://schemas.microsoft.com/office/drawing/2014/main" id="{11028382-065D-42D3-9BFB-8F3036233DC3}"/>
                </a:ext>
              </a:extLst>
            </p:cNvPr>
            <p:cNvSpPr/>
            <p:nvPr/>
          </p:nvSpPr>
          <p:spPr>
            <a:xfrm>
              <a:off x="6362183" y="2883292"/>
              <a:ext cx="40950" cy="65159"/>
            </a:xfrm>
            <a:custGeom>
              <a:avLst/>
              <a:gdLst>
                <a:gd name="connsiteX0" fmla="*/ 217 w 40950"/>
                <a:gd name="connsiteY0" fmla="*/ 65159 h 65159"/>
                <a:gd name="connsiteX1" fmla="*/ 2661 w 40950"/>
                <a:gd name="connsiteY1" fmla="*/ 50498 h 65159"/>
                <a:gd name="connsiteX2" fmla="*/ 40951 w 40950"/>
                <a:gd name="connsiteY2" fmla="*/ 0 h 65159"/>
              </a:gdLst>
              <a:ahLst/>
              <a:cxnLst>
                <a:cxn ang="0">
                  <a:pos x="connsiteX0" y="connsiteY0"/>
                </a:cxn>
                <a:cxn ang="0">
                  <a:pos x="connsiteX1" y="connsiteY1"/>
                </a:cxn>
                <a:cxn ang="0">
                  <a:pos x="connsiteX2" y="connsiteY2"/>
                </a:cxn>
              </a:cxnLst>
              <a:rect l="l" t="t" r="r" b="b"/>
              <a:pathLst>
                <a:path w="40950" h="65159">
                  <a:moveTo>
                    <a:pt x="217" y="65159"/>
                  </a:moveTo>
                  <a:cubicBezTo>
                    <a:pt x="-598" y="60272"/>
                    <a:pt x="1031" y="55385"/>
                    <a:pt x="2661" y="50498"/>
                  </a:cubicBezTo>
                  <a:cubicBezTo>
                    <a:pt x="9178" y="30136"/>
                    <a:pt x="23028" y="12217"/>
                    <a:pt x="40951" y="0"/>
                  </a:cubicBezTo>
                </a:path>
              </a:pathLst>
            </a:custGeom>
            <a:noFill/>
            <a:ln w="28575" cap="flat">
              <a:solidFill>
                <a:schemeClr val="bg1"/>
              </a:solidFill>
              <a:prstDash val="solid"/>
              <a:miter/>
            </a:ln>
          </p:spPr>
          <p:txBody>
            <a:bodyPr rtlCol="0" anchor="ctr"/>
            <a:lstStyle/>
            <a:p>
              <a:endParaRPr lang="da-DK"/>
            </a:p>
          </p:txBody>
        </p:sp>
        <p:sp>
          <p:nvSpPr>
            <p:cNvPr id="38" name="Kombinationstegning 42">
              <a:extLst>
                <a:ext uri="{FF2B5EF4-FFF2-40B4-BE49-F238E27FC236}">
                  <a16:creationId xmlns:a16="http://schemas.microsoft.com/office/drawing/2014/main" id="{7A2AA57B-515D-49FE-AF1E-F7D5F8FBAAFC}"/>
                </a:ext>
              </a:extLst>
            </p:cNvPr>
            <p:cNvSpPr/>
            <p:nvPr/>
          </p:nvSpPr>
          <p:spPr>
            <a:xfrm>
              <a:off x="6197834" y="3305197"/>
              <a:ext cx="154788" cy="461000"/>
            </a:xfrm>
            <a:custGeom>
              <a:avLst/>
              <a:gdLst>
                <a:gd name="connsiteX0" fmla="*/ 154789 w 154788"/>
                <a:gd name="connsiteY0" fmla="*/ 461001 h 461000"/>
                <a:gd name="connsiteX1" fmla="*/ 0 w 154788"/>
                <a:gd name="connsiteY1" fmla="*/ 307063 h 461000"/>
                <a:gd name="connsiteX2" fmla="*/ 0 w 154788"/>
                <a:gd name="connsiteY2" fmla="*/ 203622 h 461000"/>
                <a:gd name="connsiteX3" fmla="*/ 130348 w 154788"/>
                <a:gd name="connsiteY3" fmla="*/ 0 h 461000"/>
              </a:gdLst>
              <a:ahLst/>
              <a:cxnLst>
                <a:cxn ang="0">
                  <a:pos x="connsiteX0" y="connsiteY0"/>
                </a:cxn>
                <a:cxn ang="0">
                  <a:pos x="connsiteX1" y="connsiteY1"/>
                </a:cxn>
                <a:cxn ang="0">
                  <a:pos x="connsiteX2" y="connsiteY2"/>
                </a:cxn>
                <a:cxn ang="0">
                  <a:pos x="connsiteX3" y="connsiteY3"/>
                </a:cxn>
              </a:cxnLst>
              <a:rect l="l" t="t" r="r" b="b"/>
              <a:pathLst>
                <a:path w="154788" h="461000">
                  <a:moveTo>
                    <a:pt x="154789" y="461001"/>
                  </a:moveTo>
                  <a:cubicBezTo>
                    <a:pt x="48066" y="461001"/>
                    <a:pt x="0" y="406430"/>
                    <a:pt x="0" y="307063"/>
                  </a:cubicBezTo>
                  <a:cubicBezTo>
                    <a:pt x="0" y="254935"/>
                    <a:pt x="0" y="239460"/>
                    <a:pt x="0" y="203622"/>
                  </a:cubicBezTo>
                  <a:cubicBezTo>
                    <a:pt x="0" y="112400"/>
                    <a:pt x="47251" y="32580"/>
                    <a:pt x="130348" y="0"/>
                  </a:cubicBezTo>
                </a:path>
              </a:pathLst>
            </a:custGeom>
            <a:noFill/>
            <a:ln w="28575" cap="flat">
              <a:solidFill>
                <a:schemeClr val="bg1"/>
              </a:solidFill>
              <a:prstDash val="solid"/>
              <a:miter/>
            </a:ln>
          </p:spPr>
          <p:txBody>
            <a:bodyPr rtlCol="0" anchor="ctr"/>
            <a:lstStyle/>
            <a:p>
              <a:endParaRPr lang="da-DK"/>
            </a:p>
          </p:txBody>
        </p:sp>
        <p:sp>
          <p:nvSpPr>
            <p:cNvPr id="39" name="Kombinationstegning 43">
              <a:extLst>
                <a:ext uri="{FF2B5EF4-FFF2-40B4-BE49-F238E27FC236}">
                  <a16:creationId xmlns:a16="http://schemas.microsoft.com/office/drawing/2014/main" id="{6BB1BBCA-CBD3-4705-B21F-109A87682133}"/>
                </a:ext>
              </a:extLst>
            </p:cNvPr>
            <p:cNvSpPr/>
            <p:nvPr/>
          </p:nvSpPr>
          <p:spPr>
            <a:xfrm>
              <a:off x="5431222" y="3573164"/>
              <a:ext cx="168638" cy="197920"/>
            </a:xfrm>
            <a:custGeom>
              <a:avLst/>
              <a:gdLst>
                <a:gd name="connsiteX0" fmla="*/ 101020 w 168638"/>
                <a:gd name="connsiteY0" fmla="*/ 197921 h 197920"/>
                <a:gd name="connsiteX1" fmla="*/ 131978 w 168638"/>
                <a:gd name="connsiteY1" fmla="*/ 140092 h 197920"/>
                <a:gd name="connsiteX2" fmla="*/ 168638 w 168638"/>
                <a:gd name="connsiteY2" fmla="*/ 109142 h 197920"/>
                <a:gd name="connsiteX3" fmla="*/ 0 w 168638"/>
                <a:gd name="connsiteY3" fmla="*/ 0 h 197920"/>
              </a:gdLst>
              <a:ahLst/>
              <a:cxnLst>
                <a:cxn ang="0">
                  <a:pos x="connsiteX0" y="connsiteY0"/>
                </a:cxn>
                <a:cxn ang="0">
                  <a:pos x="connsiteX1" y="connsiteY1"/>
                </a:cxn>
                <a:cxn ang="0">
                  <a:pos x="connsiteX2" y="connsiteY2"/>
                </a:cxn>
                <a:cxn ang="0">
                  <a:pos x="connsiteX3" y="connsiteY3"/>
                </a:cxn>
              </a:cxnLst>
              <a:rect l="l" t="t" r="r" b="b"/>
              <a:pathLst>
                <a:path w="168638" h="197920">
                  <a:moveTo>
                    <a:pt x="101020" y="197921"/>
                  </a:moveTo>
                  <a:cubicBezTo>
                    <a:pt x="111611" y="178373"/>
                    <a:pt x="117314" y="155567"/>
                    <a:pt x="131978" y="140092"/>
                  </a:cubicBezTo>
                  <a:cubicBezTo>
                    <a:pt x="145827" y="126246"/>
                    <a:pt x="158048" y="125431"/>
                    <a:pt x="168638" y="109142"/>
                  </a:cubicBezTo>
                  <a:cubicBezTo>
                    <a:pt x="94503" y="61087"/>
                    <a:pt x="31773" y="68417"/>
                    <a:pt x="0" y="0"/>
                  </a:cubicBezTo>
                </a:path>
              </a:pathLst>
            </a:custGeom>
            <a:noFill/>
            <a:ln w="28575" cap="flat">
              <a:solidFill>
                <a:schemeClr val="bg1"/>
              </a:solidFill>
              <a:prstDash val="solid"/>
              <a:miter/>
            </a:ln>
          </p:spPr>
          <p:txBody>
            <a:bodyPr rtlCol="0" anchor="ctr"/>
            <a:lstStyle/>
            <a:p>
              <a:endParaRPr lang="da-DK"/>
            </a:p>
          </p:txBody>
        </p:sp>
        <p:sp>
          <p:nvSpPr>
            <p:cNvPr id="40" name="Kombinationstegning 44">
              <a:extLst>
                <a:ext uri="{FF2B5EF4-FFF2-40B4-BE49-F238E27FC236}">
                  <a16:creationId xmlns:a16="http://schemas.microsoft.com/office/drawing/2014/main" id="{D1E102C8-3757-4ABE-B912-1F04787F06AE}"/>
                </a:ext>
              </a:extLst>
            </p:cNvPr>
            <p:cNvSpPr/>
            <p:nvPr/>
          </p:nvSpPr>
          <p:spPr>
            <a:xfrm>
              <a:off x="5343237" y="3328663"/>
              <a:ext cx="175970" cy="428575"/>
            </a:xfrm>
            <a:custGeom>
              <a:avLst/>
              <a:gdLst>
                <a:gd name="connsiteX0" fmla="*/ 175970 w 175970"/>
                <a:gd name="connsiteY0" fmla="*/ 154 h 428575"/>
                <a:gd name="connsiteX1" fmla="*/ 0 w 175970"/>
                <a:gd name="connsiteY1" fmla="*/ 201333 h 428575"/>
                <a:gd name="connsiteX2" fmla="*/ 48881 w 175970"/>
                <a:gd name="connsiteY2" fmla="*/ 369118 h 428575"/>
                <a:gd name="connsiteX3" fmla="*/ 162936 w 175970"/>
                <a:gd name="connsiteY3" fmla="*/ 428575 h 428575"/>
              </a:gdLst>
              <a:ahLst/>
              <a:cxnLst>
                <a:cxn ang="0">
                  <a:pos x="connsiteX0" y="connsiteY0"/>
                </a:cxn>
                <a:cxn ang="0">
                  <a:pos x="connsiteX1" y="connsiteY1"/>
                </a:cxn>
                <a:cxn ang="0">
                  <a:pos x="connsiteX2" y="connsiteY2"/>
                </a:cxn>
                <a:cxn ang="0">
                  <a:pos x="connsiteX3" y="connsiteY3"/>
                </a:cxn>
              </a:cxnLst>
              <a:rect l="l" t="t" r="r" b="b"/>
              <a:pathLst>
                <a:path w="175970" h="428575">
                  <a:moveTo>
                    <a:pt x="175970" y="154"/>
                  </a:moveTo>
                  <a:cubicBezTo>
                    <a:pt x="56213" y="-4733"/>
                    <a:pt x="0" y="107666"/>
                    <a:pt x="0" y="201333"/>
                  </a:cubicBezTo>
                  <a:cubicBezTo>
                    <a:pt x="0" y="292556"/>
                    <a:pt x="6517" y="338981"/>
                    <a:pt x="48881" y="369118"/>
                  </a:cubicBezTo>
                  <a:cubicBezTo>
                    <a:pt x="62730" y="378892"/>
                    <a:pt x="162936" y="428575"/>
                    <a:pt x="162936" y="428575"/>
                  </a:cubicBezTo>
                </a:path>
              </a:pathLst>
            </a:custGeom>
            <a:noFill/>
            <a:ln w="28575" cap="flat">
              <a:solidFill>
                <a:schemeClr val="bg1"/>
              </a:solidFill>
              <a:prstDash val="solid"/>
              <a:miter/>
            </a:ln>
          </p:spPr>
          <p:txBody>
            <a:bodyPr rtlCol="0" anchor="ctr"/>
            <a:lstStyle/>
            <a:p>
              <a:endParaRPr lang="da-DK"/>
            </a:p>
          </p:txBody>
        </p:sp>
        <p:sp>
          <p:nvSpPr>
            <p:cNvPr id="41" name="Kombinationstegning 45">
              <a:extLst>
                <a:ext uri="{FF2B5EF4-FFF2-40B4-BE49-F238E27FC236}">
                  <a16:creationId xmlns:a16="http://schemas.microsoft.com/office/drawing/2014/main" id="{341F4BBE-2028-4F2D-A171-B5DD93B5A214}"/>
                </a:ext>
              </a:extLst>
            </p:cNvPr>
            <p:cNvSpPr/>
            <p:nvPr/>
          </p:nvSpPr>
          <p:spPr>
            <a:xfrm>
              <a:off x="5552609" y="3735248"/>
              <a:ext cx="124250" cy="73218"/>
            </a:xfrm>
            <a:custGeom>
              <a:avLst/>
              <a:gdLst>
                <a:gd name="connsiteX0" fmla="*/ 110796 w 124250"/>
                <a:gd name="connsiteY0" fmla="*/ 0 h 73218"/>
                <a:gd name="connsiteX1" fmla="*/ 123831 w 124250"/>
                <a:gd name="connsiteY1" fmla="*/ 35023 h 73218"/>
                <a:gd name="connsiteX2" fmla="*/ 116499 w 124250"/>
                <a:gd name="connsiteY2" fmla="*/ 50498 h 73218"/>
                <a:gd name="connsiteX3" fmla="*/ 97761 w 124250"/>
                <a:gd name="connsiteY3" fmla="*/ 48869 h 73218"/>
                <a:gd name="connsiteX4" fmla="*/ 79838 w 124250"/>
                <a:gd name="connsiteY4" fmla="*/ 65974 h 73218"/>
                <a:gd name="connsiteX5" fmla="*/ 54583 w 124250"/>
                <a:gd name="connsiteY5" fmla="*/ 72490 h 73218"/>
                <a:gd name="connsiteX6" fmla="*/ 23626 w 124250"/>
                <a:gd name="connsiteY6" fmla="*/ 70860 h 73218"/>
                <a:gd name="connsiteX7" fmla="*/ 0 w 124250"/>
                <a:gd name="connsiteY7" fmla="*/ 51313 h 7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50" h="73218">
                  <a:moveTo>
                    <a:pt x="110796" y="0"/>
                  </a:moveTo>
                  <a:cubicBezTo>
                    <a:pt x="118128" y="9774"/>
                    <a:pt x="120572" y="22806"/>
                    <a:pt x="123831" y="35023"/>
                  </a:cubicBezTo>
                  <a:cubicBezTo>
                    <a:pt x="125460" y="41539"/>
                    <a:pt x="122202" y="47240"/>
                    <a:pt x="116499" y="50498"/>
                  </a:cubicBezTo>
                  <a:cubicBezTo>
                    <a:pt x="110796" y="53756"/>
                    <a:pt x="102649" y="52942"/>
                    <a:pt x="97761" y="48869"/>
                  </a:cubicBezTo>
                  <a:cubicBezTo>
                    <a:pt x="94503" y="57014"/>
                    <a:pt x="87171" y="62716"/>
                    <a:pt x="79838" y="65974"/>
                  </a:cubicBezTo>
                  <a:cubicBezTo>
                    <a:pt x="71692" y="69232"/>
                    <a:pt x="63545" y="70860"/>
                    <a:pt x="54583" y="72490"/>
                  </a:cubicBezTo>
                  <a:cubicBezTo>
                    <a:pt x="43993" y="73304"/>
                    <a:pt x="33402" y="74119"/>
                    <a:pt x="23626" y="70860"/>
                  </a:cubicBezTo>
                  <a:cubicBezTo>
                    <a:pt x="13850" y="67603"/>
                    <a:pt x="4073" y="61087"/>
                    <a:pt x="0" y="51313"/>
                  </a:cubicBezTo>
                </a:path>
              </a:pathLst>
            </a:custGeom>
            <a:noFill/>
            <a:ln w="28575" cap="flat">
              <a:solidFill>
                <a:schemeClr val="bg1"/>
              </a:solidFill>
              <a:prstDash val="solid"/>
              <a:miter/>
            </a:ln>
          </p:spPr>
          <p:txBody>
            <a:bodyPr rtlCol="0" anchor="ctr"/>
            <a:lstStyle/>
            <a:p>
              <a:endParaRPr lang="da-DK"/>
            </a:p>
          </p:txBody>
        </p:sp>
        <p:sp>
          <p:nvSpPr>
            <p:cNvPr id="42" name="Kombinationstegning 46">
              <a:extLst>
                <a:ext uri="{FF2B5EF4-FFF2-40B4-BE49-F238E27FC236}">
                  <a16:creationId xmlns:a16="http://schemas.microsoft.com/office/drawing/2014/main" id="{6D329678-296D-40D5-B177-307F4837C385}"/>
                </a:ext>
              </a:extLst>
            </p:cNvPr>
            <p:cNvSpPr/>
            <p:nvPr/>
          </p:nvSpPr>
          <p:spPr>
            <a:xfrm>
              <a:off x="5618598" y="3689636"/>
              <a:ext cx="141785" cy="86870"/>
            </a:xfrm>
            <a:custGeom>
              <a:avLst/>
              <a:gdLst>
                <a:gd name="connsiteX0" fmla="*/ 0 w 141785"/>
                <a:gd name="connsiteY0" fmla="*/ 0 h 86870"/>
                <a:gd name="connsiteX1" fmla="*/ 117314 w 141785"/>
                <a:gd name="connsiteY1" fmla="*/ 41539 h 86870"/>
                <a:gd name="connsiteX2" fmla="*/ 139310 w 141785"/>
                <a:gd name="connsiteY2" fmla="*/ 60272 h 86870"/>
                <a:gd name="connsiteX3" fmla="*/ 132793 w 141785"/>
                <a:gd name="connsiteY3" fmla="*/ 85521 h 86870"/>
                <a:gd name="connsiteX4" fmla="*/ 120572 w 141785"/>
                <a:gd name="connsiteY4" fmla="*/ 86336 h 86870"/>
                <a:gd name="connsiteX5" fmla="*/ 85541 w 141785"/>
                <a:gd name="connsiteY5" fmla="*/ 78191 h 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85" h="86870">
                  <a:moveTo>
                    <a:pt x="0" y="0"/>
                  </a:moveTo>
                  <a:cubicBezTo>
                    <a:pt x="35031" y="7330"/>
                    <a:pt x="90429" y="27693"/>
                    <a:pt x="117314" y="41539"/>
                  </a:cubicBezTo>
                  <a:cubicBezTo>
                    <a:pt x="126275" y="46426"/>
                    <a:pt x="135237" y="51313"/>
                    <a:pt x="139310" y="60272"/>
                  </a:cubicBezTo>
                  <a:cubicBezTo>
                    <a:pt x="144198" y="69232"/>
                    <a:pt x="141754" y="81449"/>
                    <a:pt x="132793" y="85521"/>
                  </a:cubicBezTo>
                  <a:cubicBezTo>
                    <a:pt x="128719" y="87150"/>
                    <a:pt x="124646" y="87150"/>
                    <a:pt x="120572" y="86336"/>
                  </a:cubicBezTo>
                  <a:cubicBezTo>
                    <a:pt x="108352" y="84707"/>
                    <a:pt x="96947" y="82263"/>
                    <a:pt x="85541" y="78191"/>
                  </a:cubicBezTo>
                </a:path>
              </a:pathLst>
            </a:custGeom>
            <a:noFill/>
            <a:ln w="28575" cap="flat">
              <a:solidFill>
                <a:schemeClr val="bg1"/>
              </a:solidFill>
              <a:prstDash val="solid"/>
              <a:miter/>
            </a:ln>
          </p:spPr>
          <p:txBody>
            <a:bodyPr rtlCol="0" anchor="ctr"/>
            <a:lstStyle/>
            <a:p>
              <a:endParaRPr lang="da-DK"/>
            </a:p>
          </p:txBody>
        </p:sp>
        <p:sp>
          <p:nvSpPr>
            <p:cNvPr id="43" name="Kombinationstegning 47">
              <a:extLst>
                <a:ext uri="{FF2B5EF4-FFF2-40B4-BE49-F238E27FC236}">
                  <a16:creationId xmlns:a16="http://schemas.microsoft.com/office/drawing/2014/main" id="{3F73F36C-4B10-47DA-9CE3-102893E06429}"/>
                </a:ext>
              </a:extLst>
            </p:cNvPr>
            <p:cNvSpPr/>
            <p:nvPr/>
          </p:nvSpPr>
          <p:spPr>
            <a:xfrm>
              <a:off x="6367287" y="3732804"/>
              <a:ext cx="129138" cy="75661"/>
            </a:xfrm>
            <a:custGeom>
              <a:avLst/>
              <a:gdLst>
                <a:gd name="connsiteX0" fmla="*/ 115684 w 129138"/>
                <a:gd name="connsiteY0" fmla="*/ 0 h 75661"/>
                <a:gd name="connsiteX1" fmla="*/ 128719 w 129138"/>
                <a:gd name="connsiteY1" fmla="*/ 35838 h 75661"/>
                <a:gd name="connsiteX2" fmla="*/ 121387 w 129138"/>
                <a:gd name="connsiteY2" fmla="*/ 52128 h 75661"/>
                <a:gd name="connsiteX3" fmla="*/ 101835 w 129138"/>
                <a:gd name="connsiteY3" fmla="*/ 50498 h 75661"/>
                <a:gd name="connsiteX4" fmla="*/ 83097 w 129138"/>
                <a:gd name="connsiteY4" fmla="*/ 68417 h 75661"/>
                <a:gd name="connsiteX5" fmla="*/ 57027 w 129138"/>
                <a:gd name="connsiteY5" fmla="*/ 74933 h 75661"/>
                <a:gd name="connsiteX6" fmla="*/ 24440 w 129138"/>
                <a:gd name="connsiteY6" fmla="*/ 73304 h 75661"/>
                <a:gd name="connsiteX7" fmla="*/ 0 w 129138"/>
                <a:gd name="connsiteY7" fmla="*/ 52942 h 7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38" h="75661">
                  <a:moveTo>
                    <a:pt x="115684" y="0"/>
                  </a:moveTo>
                  <a:cubicBezTo>
                    <a:pt x="123016" y="10589"/>
                    <a:pt x="126275" y="23620"/>
                    <a:pt x="128719" y="35838"/>
                  </a:cubicBezTo>
                  <a:cubicBezTo>
                    <a:pt x="130348" y="42354"/>
                    <a:pt x="127090" y="48055"/>
                    <a:pt x="121387" y="52128"/>
                  </a:cubicBezTo>
                  <a:cubicBezTo>
                    <a:pt x="115684" y="55385"/>
                    <a:pt x="107538" y="54571"/>
                    <a:pt x="101835" y="50498"/>
                  </a:cubicBezTo>
                  <a:cubicBezTo>
                    <a:pt x="98576" y="58643"/>
                    <a:pt x="91244" y="65159"/>
                    <a:pt x="83097" y="68417"/>
                  </a:cubicBezTo>
                  <a:cubicBezTo>
                    <a:pt x="74950" y="71675"/>
                    <a:pt x="65989" y="74119"/>
                    <a:pt x="57027" y="74933"/>
                  </a:cubicBezTo>
                  <a:cubicBezTo>
                    <a:pt x="46437" y="75748"/>
                    <a:pt x="35031" y="76562"/>
                    <a:pt x="24440" y="73304"/>
                  </a:cubicBezTo>
                  <a:cubicBezTo>
                    <a:pt x="13850" y="70046"/>
                    <a:pt x="4073" y="62716"/>
                    <a:pt x="0" y="52942"/>
                  </a:cubicBezTo>
                </a:path>
              </a:pathLst>
            </a:custGeom>
            <a:noFill/>
            <a:ln w="28575" cap="flat">
              <a:solidFill>
                <a:schemeClr val="bg1"/>
              </a:solidFill>
              <a:prstDash val="solid"/>
              <a:miter/>
            </a:ln>
          </p:spPr>
          <p:txBody>
            <a:bodyPr rtlCol="0" anchor="ctr"/>
            <a:lstStyle/>
            <a:p>
              <a:endParaRPr lang="da-DK"/>
            </a:p>
          </p:txBody>
        </p:sp>
        <p:sp>
          <p:nvSpPr>
            <p:cNvPr id="44" name="Kombinationstegning 48">
              <a:extLst>
                <a:ext uri="{FF2B5EF4-FFF2-40B4-BE49-F238E27FC236}">
                  <a16:creationId xmlns:a16="http://schemas.microsoft.com/office/drawing/2014/main" id="{668F587E-D5B2-4767-9951-CF2ED9B6AC16}"/>
                </a:ext>
              </a:extLst>
            </p:cNvPr>
            <p:cNvSpPr/>
            <p:nvPr/>
          </p:nvSpPr>
          <p:spPr>
            <a:xfrm>
              <a:off x="6432461" y="3677599"/>
              <a:ext cx="147035" cy="89948"/>
            </a:xfrm>
            <a:custGeom>
              <a:avLst/>
              <a:gdLst>
                <a:gd name="connsiteX0" fmla="*/ 0 w 147035"/>
                <a:gd name="connsiteY0" fmla="*/ 634 h 89948"/>
                <a:gd name="connsiteX1" fmla="*/ 144198 w 147035"/>
                <a:gd name="connsiteY1" fmla="*/ 62535 h 89948"/>
                <a:gd name="connsiteX2" fmla="*/ 137681 w 147035"/>
                <a:gd name="connsiteY2" fmla="*/ 88599 h 89948"/>
                <a:gd name="connsiteX3" fmla="*/ 125461 w 147035"/>
                <a:gd name="connsiteY3" fmla="*/ 89413 h 89948"/>
                <a:gd name="connsiteX4" fmla="*/ 88800 w 147035"/>
                <a:gd name="connsiteY4" fmla="*/ 81268 h 89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35" h="89948">
                  <a:moveTo>
                    <a:pt x="0" y="634"/>
                  </a:moveTo>
                  <a:cubicBezTo>
                    <a:pt x="48066" y="-4253"/>
                    <a:pt x="113240" y="19367"/>
                    <a:pt x="144198" y="62535"/>
                  </a:cubicBezTo>
                  <a:cubicBezTo>
                    <a:pt x="149901" y="70680"/>
                    <a:pt x="146642" y="84526"/>
                    <a:pt x="137681" y="88599"/>
                  </a:cubicBezTo>
                  <a:cubicBezTo>
                    <a:pt x="133607" y="90228"/>
                    <a:pt x="129534" y="90228"/>
                    <a:pt x="125461" y="89413"/>
                  </a:cubicBezTo>
                  <a:cubicBezTo>
                    <a:pt x="113240" y="87784"/>
                    <a:pt x="101020" y="85341"/>
                    <a:pt x="88800" y="81268"/>
                  </a:cubicBezTo>
                </a:path>
              </a:pathLst>
            </a:custGeom>
            <a:noFill/>
            <a:ln w="28575" cap="flat">
              <a:solidFill>
                <a:schemeClr val="bg1"/>
              </a:solidFill>
              <a:prstDash val="solid"/>
              <a:miter/>
            </a:ln>
          </p:spPr>
          <p:txBody>
            <a:bodyPr rtlCol="0" anchor="ctr"/>
            <a:lstStyle/>
            <a:p>
              <a:endParaRPr lang="da-DK"/>
            </a:p>
          </p:txBody>
        </p:sp>
        <p:sp>
          <p:nvSpPr>
            <p:cNvPr id="45" name="Kombinationstegning 50">
              <a:extLst>
                <a:ext uri="{FF2B5EF4-FFF2-40B4-BE49-F238E27FC236}">
                  <a16:creationId xmlns:a16="http://schemas.microsoft.com/office/drawing/2014/main" id="{765F98E9-69F3-41F2-B254-D2D0F1F33780}"/>
                </a:ext>
              </a:extLst>
            </p:cNvPr>
            <p:cNvSpPr/>
            <p:nvPr/>
          </p:nvSpPr>
          <p:spPr>
            <a:xfrm>
              <a:off x="5666664" y="3529182"/>
              <a:ext cx="39919" cy="14660"/>
            </a:xfrm>
            <a:custGeom>
              <a:avLst/>
              <a:gdLst>
                <a:gd name="connsiteX0" fmla="*/ 0 w 39919"/>
                <a:gd name="connsiteY0" fmla="*/ 0 h 14660"/>
                <a:gd name="connsiteX1" fmla="*/ 39919 w 39919"/>
                <a:gd name="connsiteY1" fmla="*/ 14661 h 14660"/>
              </a:gdLst>
              <a:ahLst/>
              <a:cxnLst>
                <a:cxn ang="0">
                  <a:pos x="connsiteX0" y="connsiteY0"/>
                </a:cxn>
                <a:cxn ang="0">
                  <a:pos x="connsiteX1" y="connsiteY1"/>
                </a:cxn>
              </a:cxnLst>
              <a:rect l="l" t="t" r="r" b="b"/>
              <a:pathLst>
                <a:path w="39919" h="14660">
                  <a:moveTo>
                    <a:pt x="0" y="0"/>
                  </a:moveTo>
                  <a:cubicBezTo>
                    <a:pt x="10591" y="9774"/>
                    <a:pt x="25255" y="14661"/>
                    <a:pt x="39919" y="14661"/>
                  </a:cubicBezTo>
                </a:path>
              </a:pathLst>
            </a:custGeom>
            <a:noFill/>
            <a:ln w="28575" cap="flat">
              <a:solidFill>
                <a:schemeClr val="bg1"/>
              </a:solidFill>
              <a:prstDash val="solid"/>
              <a:miter/>
            </a:ln>
          </p:spPr>
          <p:txBody>
            <a:bodyPr rtlCol="0" anchor="ctr"/>
            <a:lstStyle/>
            <a:p>
              <a:endParaRPr lang="da-DK"/>
            </a:p>
          </p:txBody>
        </p:sp>
        <p:sp>
          <p:nvSpPr>
            <p:cNvPr id="46" name="Kombinationstegning 51">
              <a:extLst>
                <a:ext uri="{FF2B5EF4-FFF2-40B4-BE49-F238E27FC236}">
                  <a16:creationId xmlns:a16="http://schemas.microsoft.com/office/drawing/2014/main" id="{003074C6-BD07-48C1-AFD2-4CB2FBCD4F0D}"/>
                </a:ext>
              </a:extLst>
            </p:cNvPr>
            <p:cNvSpPr/>
            <p:nvPr/>
          </p:nvSpPr>
          <p:spPr>
            <a:xfrm>
              <a:off x="5714730" y="3758868"/>
              <a:ext cx="303874" cy="107512"/>
            </a:xfrm>
            <a:custGeom>
              <a:avLst/>
              <a:gdLst>
                <a:gd name="connsiteX0" fmla="*/ 119758 w 303874"/>
                <a:gd name="connsiteY0" fmla="*/ 0 h 107512"/>
                <a:gd name="connsiteX1" fmla="*/ 303875 w 303874"/>
                <a:gd name="connsiteY1" fmla="*/ 19548 h 107512"/>
                <a:gd name="connsiteX2" fmla="*/ 204484 w 303874"/>
                <a:gd name="connsiteY2" fmla="*/ 107513 h 107512"/>
                <a:gd name="connsiteX3" fmla="*/ 0 w 303874"/>
                <a:gd name="connsiteY3" fmla="*/ 74933 h 107512"/>
              </a:gdLst>
              <a:ahLst/>
              <a:cxnLst>
                <a:cxn ang="0">
                  <a:pos x="connsiteX0" y="connsiteY0"/>
                </a:cxn>
                <a:cxn ang="0">
                  <a:pos x="connsiteX1" y="connsiteY1"/>
                </a:cxn>
                <a:cxn ang="0">
                  <a:pos x="connsiteX2" y="connsiteY2"/>
                </a:cxn>
                <a:cxn ang="0">
                  <a:pos x="connsiteX3" y="connsiteY3"/>
                </a:cxn>
              </a:cxnLst>
              <a:rect l="l" t="t" r="r" b="b"/>
              <a:pathLst>
                <a:path w="303874" h="107512">
                  <a:moveTo>
                    <a:pt x="119758" y="0"/>
                  </a:moveTo>
                  <a:lnTo>
                    <a:pt x="303875" y="19548"/>
                  </a:lnTo>
                  <a:lnTo>
                    <a:pt x="204484" y="107513"/>
                  </a:lnTo>
                  <a:lnTo>
                    <a:pt x="0" y="74933"/>
                  </a:lnTo>
                  <a:close/>
                </a:path>
              </a:pathLst>
            </a:custGeom>
            <a:noFill/>
            <a:ln w="28575" cap="flat">
              <a:solidFill>
                <a:schemeClr val="bg1"/>
              </a:solidFill>
              <a:prstDash val="solid"/>
              <a:miter/>
            </a:ln>
          </p:spPr>
          <p:txBody>
            <a:bodyPr rtlCol="0" anchor="ctr"/>
            <a:lstStyle/>
            <a:p>
              <a:endParaRPr lang="da-DK"/>
            </a:p>
          </p:txBody>
        </p:sp>
        <p:sp>
          <p:nvSpPr>
            <p:cNvPr id="47" name="Kombinationstegning 52">
              <a:extLst>
                <a:ext uri="{FF2B5EF4-FFF2-40B4-BE49-F238E27FC236}">
                  <a16:creationId xmlns:a16="http://schemas.microsoft.com/office/drawing/2014/main" id="{5A078FD0-475B-4DFE-941A-3154954DC401}"/>
                </a:ext>
              </a:extLst>
            </p:cNvPr>
            <p:cNvSpPr/>
            <p:nvPr/>
          </p:nvSpPr>
          <p:spPr>
            <a:xfrm>
              <a:off x="6509856" y="3742578"/>
              <a:ext cx="284322" cy="129503"/>
            </a:xfrm>
            <a:custGeom>
              <a:avLst/>
              <a:gdLst>
                <a:gd name="connsiteX0" fmla="*/ 85541 w 284322"/>
                <a:gd name="connsiteY0" fmla="*/ 0 h 129503"/>
                <a:gd name="connsiteX1" fmla="*/ 284323 w 284322"/>
                <a:gd name="connsiteY1" fmla="*/ 40724 h 129503"/>
                <a:gd name="connsiteX2" fmla="*/ 218334 w 284322"/>
                <a:gd name="connsiteY2" fmla="*/ 129504 h 129503"/>
                <a:gd name="connsiteX3" fmla="*/ 0 w 284322"/>
                <a:gd name="connsiteY3" fmla="*/ 76562 h 129503"/>
                <a:gd name="connsiteX4" fmla="*/ 24440 w 284322"/>
                <a:gd name="connsiteY4" fmla="*/ 44797 h 129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22" h="129503">
                  <a:moveTo>
                    <a:pt x="85541" y="0"/>
                  </a:moveTo>
                  <a:lnTo>
                    <a:pt x="284323" y="40724"/>
                  </a:lnTo>
                  <a:lnTo>
                    <a:pt x="218334" y="129504"/>
                  </a:lnTo>
                  <a:lnTo>
                    <a:pt x="0" y="76562"/>
                  </a:lnTo>
                  <a:lnTo>
                    <a:pt x="24440" y="44797"/>
                  </a:lnTo>
                </a:path>
              </a:pathLst>
            </a:custGeom>
            <a:noFill/>
            <a:ln w="28575" cap="flat">
              <a:solidFill>
                <a:schemeClr val="bg1"/>
              </a:solidFill>
              <a:prstDash val="solid"/>
              <a:miter/>
            </a:ln>
          </p:spPr>
          <p:txBody>
            <a:bodyPr rtlCol="0" anchor="ctr"/>
            <a:lstStyle/>
            <a:p>
              <a:endParaRPr lang="da-DK"/>
            </a:p>
          </p:txBody>
        </p:sp>
        <p:sp>
          <p:nvSpPr>
            <p:cNvPr id="48" name="Kombinationstegning 53">
              <a:extLst>
                <a:ext uri="{FF2B5EF4-FFF2-40B4-BE49-F238E27FC236}">
                  <a16:creationId xmlns:a16="http://schemas.microsoft.com/office/drawing/2014/main" id="{FBF7A957-75A3-40D7-909A-3B634408A9F8}"/>
                </a:ext>
              </a:extLst>
            </p:cNvPr>
            <p:cNvSpPr/>
            <p:nvPr/>
          </p:nvSpPr>
          <p:spPr>
            <a:xfrm>
              <a:off x="6115552" y="3841946"/>
              <a:ext cx="320168" cy="149051"/>
            </a:xfrm>
            <a:custGeom>
              <a:avLst/>
              <a:gdLst>
                <a:gd name="connsiteX0" fmla="*/ 104279 w 320168"/>
                <a:gd name="connsiteY0" fmla="*/ 0 h 149051"/>
                <a:gd name="connsiteX1" fmla="*/ 320169 w 320168"/>
                <a:gd name="connsiteY1" fmla="*/ 36652 h 149051"/>
                <a:gd name="connsiteX2" fmla="*/ 246033 w 320168"/>
                <a:gd name="connsiteY2" fmla="*/ 149051 h 149051"/>
                <a:gd name="connsiteX3" fmla="*/ 0 w 320168"/>
                <a:gd name="connsiteY3" fmla="*/ 102625 h 149051"/>
              </a:gdLst>
              <a:ahLst/>
              <a:cxnLst>
                <a:cxn ang="0">
                  <a:pos x="connsiteX0" y="connsiteY0"/>
                </a:cxn>
                <a:cxn ang="0">
                  <a:pos x="connsiteX1" y="connsiteY1"/>
                </a:cxn>
                <a:cxn ang="0">
                  <a:pos x="connsiteX2" y="connsiteY2"/>
                </a:cxn>
                <a:cxn ang="0">
                  <a:pos x="connsiteX3" y="connsiteY3"/>
                </a:cxn>
              </a:cxnLst>
              <a:rect l="l" t="t" r="r" b="b"/>
              <a:pathLst>
                <a:path w="320168" h="149051">
                  <a:moveTo>
                    <a:pt x="104279" y="0"/>
                  </a:moveTo>
                  <a:lnTo>
                    <a:pt x="320169" y="36652"/>
                  </a:lnTo>
                  <a:lnTo>
                    <a:pt x="246033" y="149051"/>
                  </a:lnTo>
                  <a:lnTo>
                    <a:pt x="0" y="102625"/>
                  </a:lnTo>
                  <a:close/>
                </a:path>
              </a:pathLst>
            </a:custGeom>
            <a:noFill/>
            <a:ln w="28575" cap="flat">
              <a:solidFill>
                <a:schemeClr val="bg1"/>
              </a:solidFill>
              <a:prstDash val="solid"/>
              <a:miter/>
            </a:ln>
          </p:spPr>
          <p:txBody>
            <a:bodyPr rtlCol="0" anchor="ctr"/>
            <a:lstStyle/>
            <a:p>
              <a:endParaRPr lang="da-DK"/>
            </a:p>
          </p:txBody>
        </p:sp>
        <p:sp>
          <p:nvSpPr>
            <p:cNvPr id="49" name="Kombinationstegning 54">
              <a:extLst>
                <a:ext uri="{FF2B5EF4-FFF2-40B4-BE49-F238E27FC236}">
                  <a16:creationId xmlns:a16="http://schemas.microsoft.com/office/drawing/2014/main" id="{D402823D-2D55-4E11-AA3E-C3CFBCEAA739}"/>
                </a:ext>
              </a:extLst>
            </p:cNvPr>
            <p:cNvSpPr/>
            <p:nvPr/>
          </p:nvSpPr>
          <p:spPr>
            <a:xfrm>
              <a:off x="5609637" y="3017682"/>
              <a:ext cx="21181" cy="14660"/>
            </a:xfrm>
            <a:custGeom>
              <a:avLst/>
              <a:gdLst>
                <a:gd name="connsiteX0" fmla="*/ 0 w 21181"/>
                <a:gd name="connsiteY0" fmla="*/ 14661 h 14660"/>
                <a:gd name="connsiteX1" fmla="*/ 21182 w 21181"/>
                <a:gd name="connsiteY1" fmla="*/ 0 h 14660"/>
              </a:gdLst>
              <a:ahLst/>
              <a:cxnLst>
                <a:cxn ang="0">
                  <a:pos x="connsiteX0" y="connsiteY0"/>
                </a:cxn>
                <a:cxn ang="0">
                  <a:pos x="connsiteX1" y="connsiteY1"/>
                </a:cxn>
              </a:cxnLst>
              <a:rect l="l" t="t" r="r" b="b"/>
              <a:pathLst>
                <a:path w="21181" h="14660">
                  <a:moveTo>
                    <a:pt x="0" y="14661"/>
                  </a:moveTo>
                  <a:cubicBezTo>
                    <a:pt x="2444" y="10588"/>
                    <a:pt x="10591" y="0"/>
                    <a:pt x="21182" y="0"/>
                  </a:cubicBezTo>
                </a:path>
              </a:pathLst>
            </a:custGeom>
            <a:noFill/>
            <a:ln w="28575" cap="flat">
              <a:solidFill>
                <a:schemeClr val="bg1"/>
              </a:solidFill>
              <a:prstDash val="solid"/>
              <a:miter/>
            </a:ln>
          </p:spPr>
          <p:txBody>
            <a:bodyPr rtlCol="0" anchor="ctr"/>
            <a:lstStyle/>
            <a:p>
              <a:endParaRPr lang="da-DK"/>
            </a:p>
          </p:txBody>
        </p:sp>
        <p:sp>
          <p:nvSpPr>
            <p:cNvPr id="50" name="Kombinationstegning 55">
              <a:extLst>
                <a:ext uri="{FF2B5EF4-FFF2-40B4-BE49-F238E27FC236}">
                  <a16:creationId xmlns:a16="http://schemas.microsoft.com/office/drawing/2014/main" id="{4F67EB92-DEE5-475C-A52F-7C66E2EB70AA}"/>
                </a:ext>
              </a:extLst>
            </p:cNvPr>
            <p:cNvSpPr/>
            <p:nvPr/>
          </p:nvSpPr>
          <p:spPr>
            <a:xfrm>
              <a:off x="6021049" y="3551312"/>
              <a:ext cx="69247" cy="5562"/>
            </a:xfrm>
            <a:custGeom>
              <a:avLst/>
              <a:gdLst>
                <a:gd name="connsiteX0" fmla="*/ 69248 w 69247"/>
                <a:gd name="connsiteY0" fmla="*/ 3933 h 5562"/>
                <a:gd name="connsiteX1" fmla="*/ 0 w 69247"/>
                <a:gd name="connsiteY1" fmla="*/ 5562 h 5562"/>
              </a:gdLst>
              <a:ahLst/>
              <a:cxnLst>
                <a:cxn ang="0">
                  <a:pos x="connsiteX0" y="connsiteY0"/>
                </a:cxn>
                <a:cxn ang="0">
                  <a:pos x="connsiteX1" y="connsiteY1"/>
                </a:cxn>
              </a:cxnLst>
              <a:rect l="l" t="t" r="r" b="b"/>
              <a:pathLst>
                <a:path w="69247" h="5562">
                  <a:moveTo>
                    <a:pt x="69248" y="3933"/>
                  </a:moveTo>
                  <a:cubicBezTo>
                    <a:pt x="48881" y="-4212"/>
                    <a:pt x="8147" y="2304"/>
                    <a:pt x="0" y="5562"/>
                  </a:cubicBezTo>
                </a:path>
              </a:pathLst>
            </a:custGeom>
            <a:noFill/>
            <a:ln w="28575" cap="flat">
              <a:solidFill>
                <a:schemeClr val="bg1"/>
              </a:solidFill>
              <a:prstDash val="solid"/>
              <a:miter/>
            </a:ln>
          </p:spPr>
          <p:txBody>
            <a:bodyPr rtlCol="0" anchor="ctr"/>
            <a:lstStyle/>
            <a:p>
              <a:endParaRPr lang="da-DK"/>
            </a:p>
          </p:txBody>
        </p:sp>
        <p:sp>
          <p:nvSpPr>
            <p:cNvPr id="51" name="Kombinationstegning 56">
              <a:extLst>
                <a:ext uri="{FF2B5EF4-FFF2-40B4-BE49-F238E27FC236}">
                  <a16:creationId xmlns:a16="http://schemas.microsoft.com/office/drawing/2014/main" id="{9DEDF887-8E46-4E75-ACD4-826BB12332FB}"/>
                </a:ext>
              </a:extLst>
            </p:cNvPr>
            <p:cNvSpPr/>
            <p:nvPr/>
          </p:nvSpPr>
          <p:spPr>
            <a:xfrm>
              <a:off x="6415353" y="3371985"/>
              <a:ext cx="176784" cy="78191"/>
            </a:xfrm>
            <a:custGeom>
              <a:avLst/>
              <a:gdLst>
                <a:gd name="connsiteX0" fmla="*/ 0 w 176784"/>
                <a:gd name="connsiteY0" fmla="*/ 0 h 78191"/>
                <a:gd name="connsiteX1" fmla="*/ 30143 w 176784"/>
                <a:gd name="connsiteY1" fmla="*/ 48869 h 78191"/>
                <a:gd name="connsiteX2" fmla="*/ 65174 w 176784"/>
                <a:gd name="connsiteY2" fmla="*/ 12217 h 78191"/>
                <a:gd name="connsiteX3" fmla="*/ 129534 w 176784"/>
                <a:gd name="connsiteY3" fmla="*/ 78191 h 78191"/>
                <a:gd name="connsiteX4" fmla="*/ 176785 w 176784"/>
                <a:gd name="connsiteY4" fmla="*/ 9774 h 78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 h="78191">
                  <a:moveTo>
                    <a:pt x="0" y="0"/>
                  </a:moveTo>
                  <a:lnTo>
                    <a:pt x="30143" y="48869"/>
                  </a:lnTo>
                  <a:lnTo>
                    <a:pt x="65174" y="12217"/>
                  </a:lnTo>
                  <a:lnTo>
                    <a:pt x="129534" y="78191"/>
                  </a:lnTo>
                  <a:cubicBezTo>
                    <a:pt x="129534" y="78191"/>
                    <a:pt x="160491" y="32580"/>
                    <a:pt x="176785" y="9774"/>
                  </a:cubicBezTo>
                </a:path>
              </a:pathLst>
            </a:custGeom>
            <a:noFill/>
            <a:ln w="28575" cap="flat">
              <a:solidFill>
                <a:schemeClr val="bg1"/>
              </a:solidFill>
              <a:prstDash val="solid"/>
              <a:miter/>
            </a:ln>
          </p:spPr>
          <p:txBody>
            <a:bodyPr rtlCol="0" anchor="ctr"/>
            <a:lstStyle/>
            <a:p>
              <a:endParaRPr lang="da-DK"/>
            </a:p>
          </p:txBody>
        </p:sp>
        <p:sp>
          <p:nvSpPr>
            <p:cNvPr id="52" name="Kombinationstegning 57">
              <a:extLst>
                <a:ext uri="{FF2B5EF4-FFF2-40B4-BE49-F238E27FC236}">
                  <a16:creationId xmlns:a16="http://schemas.microsoft.com/office/drawing/2014/main" id="{7B1F4773-5BC0-432F-A5A0-34CD3E0EAB44}"/>
                </a:ext>
              </a:extLst>
            </p:cNvPr>
            <p:cNvSpPr/>
            <p:nvPr/>
          </p:nvSpPr>
          <p:spPr>
            <a:xfrm>
              <a:off x="6454916" y="3396420"/>
              <a:ext cx="29684" cy="241903"/>
            </a:xfrm>
            <a:custGeom>
              <a:avLst/>
              <a:gdLst>
                <a:gd name="connsiteX0" fmla="*/ 29685 w 29684"/>
                <a:gd name="connsiteY0" fmla="*/ 0 h 241903"/>
                <a:gd name="connsiteX1" fmla="*/ 3615 w 29684"/>
                <a:gd name="connsiteY1" fmla="*/ 116472 h 241903"/>
                <a:gd name="connsiteX2" fmla="*/ 4430 w 29684"/>
                <a:gd name="connsiteY2" fmla="*/ 160455 h 241903"/>
                <a:gd name="connsiteX3" fmla="*/ 15835 w 29684"/>
                <a:gd name="connsiteY3" fmla="*/ 175930 h 241903"/>
                <a:gd name="connsiteX4" fmla="*/ 22353 w 29684"/>
                <a:gd name="connsiteY4" fmla="*/ 241903 h 24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4" h="241903">
                  <a:moveTo>
                    <a:pt x="29685" y="0"/>
                  </a:moveTo>
                  <a:cubicBezTo>
                    <a:pt x="20723" y="39095"/>
                    <a:pt x="12577" y="78191"/>
                    <a:pt x="3615" y="116472"/>
                  </a:cubicBezTo>
                  <a:cubicBezTo>
                    <a:pt x="356" y="131133"/>
                    <a:pt x="-2902" y="147423"/>
                    <a:pt x="4430" y="160455"/>
                  </a:cubicBezTo>
                  <a:cubicBezTo>
                    <a:pt x="7689" y="166156"/>
                    <a:pt x="12577" y="170228"/>
                    <a:pt x="15835" y="175930"/>
                  </a:cubicBezTo>
                  <a:cubicBezTo>
                    <a:pt x="26426" y="196292"/>
                    <a:pt x="22353" y="219098"/>
                    <a:pt x="22353" y="241903"/>
                  </a:cubicBezTo>
                </a:path>
              </a:pathLst>
            </a:custGeom>
            <a:noFill/>
            <a:ln w="28575" cap="flat">
              <a:solidFill>
                <a:schemeClr val="bg1"/>
              </a:solidFill>
              <a:prstDash val="solid"/>
              <a:miter/>
            </a:ln>
          </p:spPr>
          <p:txBody>
            <a:bodyPr rtlCol="0" anchor="ctr"/>
            <a:lstStyle/>
            <a:p>
              <a:endParaRPr lang="da-DK"/>
            </a:p>
          </p:txBody>
        </p:sp>
        <p:sp>
          <p:nvSpPr>
            <p:cNvPr id="53" name="Kombinationstegning 58">
              <a:extLst>
                <a:ext uri="{FF2B5EF4-FFF2-40B4-BE49-F238E27FC236}">
                  <a16:creationId xmlns:a16="http://schemas.microsoft.com/office/drawing/2014/main" id="{E5B4DFC2-1027-450D-8B73-965AEA7188CE}"/>
                </a:ext>
              </a:extLst>
            </p:cNvPr>
            <p:cNvSpPr/>
            <p:nvPr/>
          </p:nvSpPr>
          <p:spPr>
            <a:xfrm>
              <a:off x="6074818" y="3404587"/>
              <a:ext cx="103072" cy="158802"/>
            </a:xfrm>
            <a:custGeom>
              <a:avLst/>
              <a:gdLst>
                <a:gd name="connsiteX0" fmla="*/ 48881 w 103072"/>
                <a:gd name="connsiteY0" fmla="*/ 158803 h 158802"/>
                <a:gd name="connsiteX1" fmla="*/ 71692 w 103072"/>
                <a:gd name="connsiteY1" fmla="*/ 130296 h 158802"/>
                <a:gd name="connsiteX2" fmla="*/ 87171 w 103072"/>
                <a:gd name="connsiteY2" fmla="*/ 87942 h 158802"/>
                <a:gd name="connsiteX3" fmla="*/ 74136 w 103072"/>
                <a:gd name="connsiteY3" fmla="*/ 41516 h 158802"/>
                <a:gd name="connsiteX4" fmla="*/ 0 w 103072"/>
                <a:gd name="connsiteY4" fmla="*/ 21154 h 15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72" h="158802">
                  <a:moveTo>
                    <a:pt x="48881" y="158803"/>
                  </a:moveTo>
                  <a:cubicBezTo>
                    <a:pt x="54584" y="158803"/>
                    <a:pt x="93688" y="157174"/>
                    <a:pt x="71692" y="130296"/>
                  </a:cubicBezTo>
                  <a:cubicBezTo>
                    <a:pt x="92873" y="130296"/>
                    <a:pt x="121387" y="103418"/>
                    <a:pt x="87171" y="87942"/>
                  </a:cubicBezTo>
                  <a:cubicBezTo>
                    <a:pt x="105093" y="78983"/>
                    <a:pt x="114055" y="52919"/>
                    <a:pt x="74136" y="41516"/>
                  </a:cubicBezTo>
                  <a:cubicBezTo>
                    <a:pt x="141754" y="12195"/>
                    <a:pt x="60286" y="-23643"/>
                    <a:pt x="0" y="21154"/>
                  </a:cubicBezTo>
                </a:path>
              </a:pathLst>
            </a:custGeom>
            <a:noFill/>
            <a:ln w="28575" cap="flat">
              <a:solidFill>
                <a:schemeClr val="bg1"/>
              </a:solidFill>
              <a:prstDash val="solid"/>
              <a:miter/>
            </a:ln>
          </p:spPr>
          <p:txBody>
            <a:bodyPr rtlCol="0" anchor="ctr"/>
            <a:lstStyle/>
            <a:p>
              <a:endParaRPr lang="da-DK"/>
            </a:p>
          </p:txBody>
        </p:sp>
        <p:sp>
          <p:nvSpPr>
            <p:cNvPr id="54" name="Kombinationstegning 59">
              <a:extLst>
                <a:ext uri="{FF2B5EF4-FFF2-40B4-BE49-F238E27FC236}">
                  <a16:creationId xmlns:a16="http://schemas.microsoft.com/office/drawing/2014/main" id="{24279CD3-F2DC-4CD1-9568-55BFA5859FBC}"/>
                </a:ext>
              </a:extLst>
            </p:cNvPr>
            <p:cNvSpPr/>
            <p:nvPr/>
          </p:nvSpPr>
          <p:spPr>
            <a:xfrm>
              <a:off x="5561571" y="3328003"/>
              <a:ext cx="77394" cy="78191"/>
            </a:xfrm>
            <a:custGeom>
              <a:avLst/>
              <a:gdLst>
                <a:gd name="connsiteX0" fmla="*/ 0 w 77394"/>
                <a:gd name="connsiteY0" fmla="*/ 0 h 78191"/>
                <a:gd name="connsiteX1" fmla="*/ 57842 w 77394"/>
                <a:gd name="connsiteY1" fmla="*/ 78191 h 78191"/>
                <a:gd name="connsiteX2" fmla="*/ 71692 w 77394"/>
                <a:gd name="connsiteY2" fmla="*/ 52942 h 78191"/>
                <a:gd name="connsiteX3" fmla="*/ 77394 w 77394"/>
                <a:gd name="connsiteY3" fmla="*/ 10588 h 78191"/>
              </a:gdLst>
              <a:ahLst/>
              <a:cxnLst>
                <a:cxn ang="0">
                  <a:pos x="connsiteX0" y="connsiteY0"/>
                </a:cxn>
                <a:cxn ang="0">
                  <a:pos x="connsiteX1" y="connsiteY1"/>
                </a:cxn>
                <a:cxn ang="0">
                  <a:pos x="connsiteX2" y="connsiteY2"/>
                </a:cxn>
                <a:cxn ang="0">
                  <a:pos x="connsiteX3" y="connsiteY3"/>
                </a:cxn>
              </a:cxnLst>
              <a:rect l="l" t="t" r="r" b="b"/>
              <a:pathLst>
                <a:path w="77394" h="78191">
                  <a:moveTo>
                    <a:pt x="0" y="0"/>
                  </a:moveTo>
                  <a:cubicBezTo>
                    <a:pt x="21996" y="23620"/>
                    <a:pt x="41549" y="49684"/>
                    <a:pt x="57842" y="78191"/>
                  </a:cubicBezTo>
                  <a:cubicBezTo>
                    <a:pt x="65174" y="72490"/>
                    <a:pt x="69248" y="62716"/>
                    <a:pt x="71692" y="52942"/>
                  </a:cubicBezTo>
                  <a:cubicBezTo>
                    <a:pt x="74950" y="39095"/>
                    <a:pt x="77394" y="24435"/>
                    <a:pt x="77394" y="10588"/>
                  </a:cubicBezTo>
                </a:path>
              </a:pathLst>
            </a:custGeom>
            <a:noFill/>
            <a:ln w="28575" cap="flat">
              <a:solidFill>
                <a:schemeClr val="bg1"/>
              </a:solidFill>
              <a:prstDash val="solid"/>
              <a:miter/>
            </a:ln>
          </p:spPr>
          <p:txBody>
            <a:bodyPr rtlCol="0" anchor="ctr"/>
            <a:lstStyle/>
            <a:p>
              <a:endParaRPr lang="da-DK"/>
            </a:p>
          </p:txBody>
        </p:sp>
        <p:sp>
          <p:nvSpPr>
            <p:cNvPr id="55" name="Kombinationstegning 60">
              <a:extLst>
                <a:ext uri="{FF2B5EF4-FFF2-40B4-BE49-F238E27FC236}">
                  <a16:creationId xmlns:a16="http://schemas.microsoft.com/office/drawing/2014/main" id="{CBB70269-3AF2-4C26-BB7D-FF8702D3C092}"/>
                </a:ext>
              </a:extLst>
            </p:cNvPr>
            <p:cNvSpPr/>
            <p:nvPr/>
          </p:nvSpPr>
          <p:spPr>
            <a:xfrm>
              <a:off x="6321665" y="3545471"/>
              <a:ext cx="84726" cy="198735"/>
            </a:xfrm>
            <a:custGeom>
              <a:avLst/>
              <a:gdLst>
                <a:gd name="connsiteX0" fmla="*/ 33402 w 84726"/>
                <a:gd name="connsiteY0" fmla="*/ 198736 h 198735"/>
                <a:gd name="connsiteX1" fmla="*/ 84726 w 84726"/>
                <a:gd name="connsiteY1" fmla="*/ 98553 h 198735"/>
                <a:gd name="connsiteX2" fmla="*/ 8961 w 84726"/>
                <a:gd name="connsiteY2" fmla="*/ 49684 h 198735"/>
                <a:gd name="connsiteX3" fmla="*/ 0 w 84726"/>
                <a:gd name="connsiteY3" fmla="*/ 37467 h 198735"/>
                <a:gd name="connsiteX4" fmla="*/ 8961 w 84726"/>
                <a:gd name="connsiteY4" fmla="*/ 29322 h 198735"/>
                <a:gd name="connsiteX5" fmla="*/ 8961 w 84726"/>
                <a:gd name="connsiteY5" fmla="*/ 0 h 19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26" h="198735">
                  <a:moveTo>
                    <a:pt x="33402" y="198736"/>
                  </a:moveTo>
                  <a:cubicBezTo>
                    <a:pt x="39919" y="162084"/>
                    <a:pt x="63545" y="120545"/>
                    <a:pt x="84726" y="98553"/>
                  </a:cubicBezTo>
                  <a:lnTo>
                    <a:pt x="8961" y="49684"/>
                  </a:lnTo>
                  <a:lnTo>
                    <a:pt x="0" y="37467"/>
                  </a:lnTo>
                  <a:lnTo>
                    <a:pt x="8961" y="29322"/>
                  </a:lnTo>
                  <a:lnTo>
                    <a:pt x="8961" y="0"/>
                  </a:lnTo>
                </a:path>
              </a:pathLst>
            </a:custGeom>
            <a:noFill/>
            <a:ln w="28575" cap="flat">
              <a:solidFill>
                <a:schemeClr val="bg1"/>
              </a:solidFill>
              <a:prstDash val="solid"/>
              <a:miter/>
            </a:ln>
          </p:spPr>
          <p:txBody>
            <a:bodyPr rtlCol="0" anchor="ctr"/>
            <a:lstStyle/>
            <a:p>
              <a:endParaRPr lang="da-DK"/>
            </a:p>
          </p:txBody>
        </p:sp>
        <p:sp>
          <p:nvSpPr>
            <p:cNvPr id="56" name="Kombinationstegning 61">
              <a:extLst>
                <a:ext uri="{FF2B5EF4-FFF2-40B4-BE49-F238E27FC236}">
                  <a16:creationId xmlns:a16="http://schemas.microsoft.com/office/drawing/2014/main" id="{FE5F77FD-ADC9-49AA-AECE-013FBE33D8A5}"/>
                </a:ext>
              </a:extLst>
            </p:cNvPr>
            <p:cNvSpPr/>
            <p:nvPr/>
          </p:nvSpPr>
          <p:spPr>
            <a:xfrm>
              <a:off x="6279302" y="3637509"/>
              <a:ext cx="43177" cy="86335"/>
            </a:xfrm>
            <a:custGeom>
              <a:avLst/>
              <a:gdLst>
                <a:gd name="connsiteX0" fmla="*/ 0 w 43177"/>
                <a:gd name="connsiteY0" fmla="*/ 86336 h 86335"/>
                <a:gd name="connsiteX1" fmla="*/ 43178 w 43177"/>
                <a:gd name="connsiteY1" fmla="*/ 0 h 86335"/>
              </a:gdLst>
              <a:ahLst/>
              <a:cxnLst>
                <a:cxn ang="0">
                  <a:pos x="connsiteX0" y="connsiteY0"/>
                </a:cxn>
                <a:cxn ang="0">
                  <a:pos x="connsiteX1" y="connsiteY1"/>
                </a:cxn>
              </a:cxnLst>
              <a:rect l="l" t="t" r="r" b="b"/>
              <a:pathLst>
                <a:path w="43177" h="86335">
                  <a:moveTo>
                    <a:pt x="0" y="86336"/>
                  </a:moveTo>
                  <a:cubicBezTo>
                    <a:pt x="4073" y="52942"/>
                    <a:pt x="37475" y="3258"/>
                    <a:pt x="43178" y="0"/>
                  </a:cubicBezTo>
                </a:path>
              </a:pathLst>
            </a:custGeom>
            <a:noFill/>
            <a:ln w="28575" cap="flat">
              <a:solidFill>
                <a:schemeClr val="bg1"/>
              </a:solidFill>
              <a:prstDash val="solid"/>
              <a:miter/>
            </a:ln>
          </p:spPr>
          <p:txBody>
            <a:bodyPr rtlCol="0" anchor="ctr"/>
            <a:lstStyle/>
            <a:p>
              <a:endParaRPr lang="da-DK"/>
            </a:p>
          </p:txBody>
        </p:sp>
        <p:sp>
          <p:nvSpPr>
            <p:cNvPr id="57" name="Kombinationstegning 62">
              <a:extLst>
                <a:ext uri="{FF2B5EF4-FFF2-40B4-BE49-F238E27FC236}">
                  <a16:creationId xmlns:a16="http://schemas.microsoft.com/office/drawing/2014/main" id="{1C18EEA3-5A3F-47A0-872E-1550B72628E9}"/>
                </a:ext>
              </a:extLst>
            </p:cNvPr>
            <p:cNvSpPr/>
            <p:nvPr/>
          </p:nvSpPr>
          <p:spPr>
            <a:xfrm>
              <a:off x="6355067" y="3129268"/>
              <a:ext cx="75765" cy="60272"/>
            </a:xfrm>
            <a:custGeom>
              <a:avLst/>
              <a:gdLst>
                <a:gd name="connsiteX0" fmla="*/ 45622 w 75765"/>
                <a:gd name="connsiteY0" fmla="*/ 60272 h 60272"/>
                <a:gd name="connsiteX1" fmla="*/ 30143 w 75765"/>
                <a:gd name="connsiteY1" fmla="*/ 60272 h 60272"/>
                <a:gd name="connsiteX2" fmla="*/ 0 w 75765"/>
                <a:gd name="connsiteY2" fmla="*/ 30136 h 60272"/>
                <a:gd name="connsiteX3" fmla="*/ 0 w 75765"/>
                <a:gd name="connsiteY3" fmla="*/ 30136 h 60272"/>
                <a:gd name="connsiteX4" fmla="*/ 30143 w 75765"/>
                <a:gd name="connsiteY4" fmla="*/ 0 h 60272"/>
                <a:gd name="connsiteX5" fmla="*/ 45622 w 75765"/>
                <a:gd name="connsiteY5" fmla="*/ 0 h 60272"/>
                <a:gd name="connsiteX6" fmla="*/ 75765 w 75765"/>
                <a:gd name="connsiteY6" fmla="*/ 30136 h 60272"/>
                <a:gd name="connsiteX7" fmla="*/ 75765 w 75765"/>
                <a:gd name="connsiteY7" fmla="*/ 30136 h 60272"/>
                <a:gd name="connsiteX8" fmla="*/ 45622 w 75765"/>
                <a:gd name="connsiteY8" fmla="*/ 60272 h 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5" h="60272">
                  <a:moveTo>
                    <a:pt x="45622" y="60272"/>
                  </a:moveTo>
                  <a:lnTo>
                    <a:pt x="30143" y="60272"/>
                  </a:lnTo>
                  <a:cubicBezTo>
                    <a:pt x="13850" y="60272"/>
                    <a:pt x="0" y="46426"/>
                    <a:pt x="0" y="30136"/>
                  </a:cubicBezTo>
                  <a:lnTo>
                    <a:pt x="0" y="30136"/>
                  </a:lnTo>
                  <a:cubicBezTo>
                    <a:pt x="0" y="13846"/>
                    <a:pt x="13850" y="0"/>
                    <a:pt x="30143" y="0"/>
                  </a:cubicBezTo>
                  <a:lnTo>
                    <a:pt x="45622" y="0"/>
                  </a:lnTo>
                  <a:cubicBezTo>
                    <a:pt x="61916" y="0"/>
                    <a:pt x="75765" y="13846"/>
                    <a:pt x="75765" y="30136"/>
                  </a:cubicBezTo>
                  <a:lnTo>
                    <a:pt x="75765" y="30136"/>
                  </a:lnTo>
                  <a:cubicBezTo>
                    <a:pt x="75765" y="46426"/>
                    <a:pt x="62730" y="60272"/>
                    <a:pt x="45622" y="60272"/>
                  </a:cubicBezTo>
                  <a:close/>
                </a:path>
              </a:pathLst>
            </a:custGeom>
            <a:noFill/>
            <a:ln w="28575" cap="flat">
              <a:solidFill>
                <a:schemeClr val="bg1"/>
              </a:solidFill>
              <a:prstDash val="solid"/>
              <a:miter/>
            </a:ln>
          </p:spPr>
          <p:txBody>
            <a:bodyPr rtlCol="0" anchor="ctr"/>
            <a:lstStyle/>
            <a:p>
              <a:endParaRPr lang="da-DK"/>
            </a:p>
          </p:txBody>
        </p:sp>
        <p:sp>
          <p:nvSpPr>
            <p:cNvPr id="58" name="Kombinationstegning 63">
              <a:extLst>
                <a:ext uri="{FF2B5EF4-FFF2-40B4-BE49-F238E27FC236}">
                  <a16:creationId xmlns:a16="http://schemas.microsoft.com/office/drawing/2014/main" id="{9F38C58E-813D-4E9C-9C6E-04B5E23BF3A8}"/>
                </a:ext>
              </a:extLst>
            </p:cNvPr>
            <p:cNvSpPr/>
            <p:nvPr/>
          </p:nvSpPr>
          <p:spPr>
            <a:xfrm>
              <a:off x="6431647" y="3129268"/>
              <a:ext cx="75764" cy="60272"/>
            </a:xfrm>
            <a:custGeom>
              <a:avLst/>
              <a:gdLst>
                <a:gd name="connsiteX0" fmla="*/ 45622 w 75764"/>
                <a:gd name="connsiteY0" fmla="*/ 60272 h 60272"/>
                <a:gd name="connsiteX1" fmla="*/ 30143 w 75764"/>
                <a:gd name="connsiteY1" fmla="*/ 60272 h 60272"/>
                <a:gd name="connsiteX2" fmla="*/ 0 w 75764"/>
                <a:gd name="connsiteY2" fmla="*/ 30136 h 60272"/>
                <a:gd name="connsiteX3" fmla="*/ 0 w 75764"/>
                <a:gd name="connsiteY3" fmla="*/ 30136 h 60272"/>
                <a:gd name="connsiteX4" fmla="*/ 30143 w 75764"/>
                <a:gd name="connsiteY4" fmla="*/ 0 h 60272"/>
                <a:gd name="connsiteX5" fmla="*/ 45622 w 75764"/>
                <a:gd name="connsiteY5" fmla="*/ 0 h 60272"/>
                <a:gd name="connsiteX6" fmla="*/ 75765 w 75764"/>
                <a:gd name="connsiteY6" fmla="*/ 30136 h 60272"/>
                <a:gd name="connsiteX7" fmla="*/ 75765 w 75764"/>
                <a:gd name="connsiteY7" fmla="*/ 30136 h 60272"/>
                <a:gd name="connsiteX8" fmla="*/ 45622 w 75764"/>
                <a:gd name="connsiteY8" fmla="*/ 60272 h 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4" h="60272">
                  <a:moveTo>
                    <a:pt x="45622" y="60272"/>
                  </a:moveTo>
                  <a:lnTo>
                    <a:pt x="30143" y="60272"/>
                  </a:lnTo>
                  <a:cubicBezTo>
                    <a:pt x="13849" y="60272"/>
                    <a:pt x="0" y="46426"/>
                    <a:pt x="0" y="30136"/>
                  </a:cubicBezTo>
                  <a:lnTo>
                    <a:pt x="0" y="30136"/>
                  </a:lnTo>
                  <a:cubicBezTo>
                    <a:pt x="0" y="13846"/>
                    <a:pt x="13849" y="0"/>
                    <a:pt x="30143" y="0"/>
                  </a:cubicBezTo>
                  <a:lnTo>
                    <a:pt x="45622" y="0"/>
                  </a:lnTo>
                  <a:cubicBezTo>
                    <a:pt x="61915" y="0"/>
                    <a:pt x="75765" y="13846"/>
                    <a:pt x="75765" y="30136"/>
                  </a:cubicBezTo>
                  <a:lnTo>
                    <a:pt x="75765" y="30136"/>
                  </a:lnTo>
                  <a:cubicBezTo>
                    <a:pt x="75765" y="46426"/>
                    <a:pt x="62730" y="60272"/>
                    <a:pt x="45622" y="60272"/>
                  </a:cubicBezTo>
                  <a:close/>
                </a:path>
              </a:pathLst>
            </a:custGeom>
            <a:noFill/>
            <a:ln w="28575" cap="flat">
              <a:solidFill>
                <a:schemeClr val="bg1"/>
              </a:solidFill>
              <a:prstDash val="solid"/>
              <a:miter/>
            </a:ln>
          </p:spPr>
          <p:txBody>
            <a:bodyPr rtlCol="0" anchor="ctr"/>
            <a:lstStyle/>
            <a:p>
              <a:endParaRPr lang="da-DK"/>
            </a:p>
          </p:txBody>
        </p:sp>
        <p:sp>
          <p:nvSpPr>
            <p:cNvPr id="59" name="Kombinationstegning 64">
              <a:extLst>
                <a:ext uri="{FF2B5EF4-FFF2-40B4-BE49-F238E27FC236}">
                  <a16:creationId xmlns:a16="http://schemas.microsoft.com/office/drawing/2014/main" id="{F1BB5571-6EEA-4591-BD1E-64B20F99988B}"/>
                </a:ext>
              </a:extLst>
            </p:cNvPr>
            <p:cNvSpPr/>
            <p:nvPr/>
          </p:nvSpPr>
          <p:spPr>
            <a:xfrm>
              <a:off x="6390877" y="3185467"/>
              <a:ext cx="84575" cy="79819"/>
            </a:xfrm>
            <a:custGeom>
              <a:avLst/>
              <a:gdLst>
                <a:gd name="connsiteX0" fmla="*/ 57878 w 84575"/>
                <a:gd name="connsiteY0" fmla="*/ 0 h 79819"/>
                <a:gd name="connsiteX1" fmla="*/ 78245 w 84575"/>
                <a:gd name="connsiteY1" fmla="*/ 13032 h 79819"/>
                <a:gd name="connsiteX2" fmla="*/ 79874 w 84575"/>
                <a:gd name="connsiteY2" fmla="*/ 57014 h 79819"/>
                <a:gd name="connsiteX3" fmla="*/ 48102 w 84575"/>
                <a:gd name="connsiteY3" fmla="*/ 79820 h 79819"/>
                <a:gd name="connsiteX4" fmla="*/ 33437 w 84575"/>
                <a:gd name="connsiteY4" fmla="*/ 79820 h 79819"/>
                <a:gd name="connsiteX5" fmla="*/ 36 w 84575"/>
                <a:gd name="connsiteY5" fmla="*/ 46426 h 79819"/>
                <a:gd name="connsiteX6" fmla="*/ 17144 w 84575"/>
                <a:gd name="connsiteY6" fmla="*/ 2443 h 7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75" h="79819">
                  <a:moveTo>
                    <a:pt x="57878" y="0"/>
                  </a:moveTo>
                  <a:cubicBezTo>
                    <a:pt x="65210" y="2443"/>
                    <a:pt x="72542" y="6516"/>
                    <a:pt x="78245" y="13032"/>
                  </a:cubicBezTo>
                  <a:cubicBezTo>
                    <a:pt x="88021" y="24435"/>
                    <a:pt x="84762" y="43982"/>
                    <a:pt x="79874" y="57014"/>
                  </a:cubicBezTo>
                  <a:cubicBezTo>
                    <a:pt x="74986" y="70860"/>
                    <a:pt x="61951" y="79820"/>
                    <a:pt x="48102" y="79820"/>
                  </a:cubicBezTo>
                  <a:cubicBezTo>
                    <a:pt x="48102" y="79820"/>
                    <a:pt x="33437" y="79820"/>
                    <a:pt x="33437" y="79820"/>
                  </a:cubicBezTo>
                  <a:cubicBezTo>
                    <a:pt x="14700" y="79820"/>
                    <a:pt x="36" y="65159"/>
                    <a:pt x="36" y="46426"/>
                  </a:cubicBezTo>
                  <a:cubicBezTo>
                    <a:pt x="36" y="28507"/>
                    <a:pt x="-1594" y="12217"/>
                    <a:pt x="17144" y="2443"/>
                  </a:cubicBezTo>
                </a:path>
              </a:pathLst>
            </a:custGeom>
            <a:noFill/>
            <a:ln w="28575" cap="flat">
              <a:solidFill>
                <a:schemeClr val="bg1"/>
              </a:solidFill>
              <a:prstDash val="solid"/>
              <a:miter/>
            </a:ln>
          </p:spPr>
          <p:txBody>
            <a:bodyPr rtlCol="0" anchor="ctr"/>
            <a:lstStyle/>
            <a:p>
              <a:endParaRPr lang="da-DK"/>
            </a:p>
          </p:txBody>
        </p:sp>
        <p:sp>
          <p:nvSpPr>
            <p:cNvPr id="60" name="Kombinationstegning 65">
              <a:extLst>
                <a:ext uri="{FF2B5EF4-FFF2-40B4-BE49-F238E27FC236}">
                  <a16:creationId xmlns:a16="http://schemas.microsoft.com/office/drawing/2014/main" id="{0374ADC3-42E3-4098-BD2D-CF7F8AE3B492}"/>
                </a:ext>
              </a:extLst>
            </p:cNvPr>
            <p:cNvSpPr/>
            <p:nvPr/>
          </p:nvSpPr>
          <p:spPr>
            <a:xfrm>
              <a:off x="6647537" y="3269360"/>
              <a:ext cx="171896" cy="381995"/>
            </a:xfrm>
            <a:custGeom>
              <a:avLst/>
              <a:gdLst>
                <a:gd name="connsiteX0" fmla="*/ 0 w 171896"/>
                <a:gd name="connsiteY0" fmla="*/ 0 h 381995"/>
                <a:gd name="connsiteX1" fmla="*/ 171897 w 171896"/>
                <a:gd name="connsiteY1" fmla="*/ 233759 h 381995"/>
                <a:gd name="connsiteX2" fmla="*/ 171897 w 171896"/>
                <a:gd name="connsiteY2" fmla="*/ 381995 h 381995"/>
              </a:gdLst>
              <a:ahLst/>
              <a:cxnLst>
                <a:cxn ang="0">
                  <a:pos x="connsiteX0" y="connsiteY0"/>
                </a:cxn>
                <a:cxn ang="0">
                  <a:pos x="connsiteX1" y="connsiteY1"/>
                </a:cxn>
                <a:cxn ang="0">
                  <a:pos x="connsiteX2" y="connsiteY2"/>
                </a:cxn>
              </a:cxnLst>
              <a:rect l="l" t="t" r="r" b="b"/>
              <a:pathLst>
                <a:path w="171896" h="381995">
                  <a:moveTo>
                    <a:pt x="0" y="0"/>
                  </a:moveTo>
                  <a:cubicBezTo>
                    <a:pt x="99391" y="30951"/>
                    <a:pt x="171897" y="123802"/>
                    <a:pt x="171897" y="233759"/>
                  </a:cubicBezTo>
                  <a:lnTo>
                    <a:pt x="171897" y="381995"/>
                  </a:lnTo>
                </a:path>
              </a:pathLst>
            </a:custGeom>
            <a:noFill/>
            <a:ln w="28575" cap="flat">
              <a:solidFill>
                <a:schemeClr val="bg1"/>
              </a:solidFill>
              <a:prstDash val="solid"/>
              <a:miter/>
            </a:ln>
          </p:spPr>
          <p:txBody>
            <a:bodyPr rtlCol="0" anchor="ctr"/>
            <a:lstStyle/>
            <a:p>
              <a:endParaRPr lang="da-DK"/>
            </a:p>
          </p:txBody>
        </p:sp>
        <p:sp>
          <p:nvSpPr>
            <p:cNvPr id="61" name="Kombinationstegning 66">
              <a:extLst>
                <a:ext uri="{FF2B5EF4-FFF2-40B4-BE49-F238E27FC236}">
                  <a16:creationId xmlns:a16="http://schemas.microsoft.com/office/drawing/2014/main" id="{5CD2B789-16CB-46A1-A015-5D0E165C9078}"/>
                </a:ext>
              </a:extLst>
            </p:cNvPr>
            <p:cNvSpPr/>
            <p:nvPr/>
          </p:nvSpPr>
          <p:spPr>
            <a:xfrm>
              <a:off x="6321665" y="3200128"/>
              <a:ext cx="325871" cy="180816"/>
            </a:xfrm>
            <a:custGeom>
              <a:avLst/>
              <a:gdLst>
                <a:gd name="connsiteX0" fmla="*/ 325871 w 325871"/>
                <a:gd name="connsiteY0" fmla="*/ 9774 h 180816"/>
                <a:gd name="connsiteX1" fmla="*/ 325871 w 325871"/>
                <a:gd name="connsiteY1" fmla="*/ 39910 h 180816"/>
                <a:gd name="connsiteX2" fmla="*/ 184932 w 325871"/>
                <a:gd name="connsiteY2" fmla="*/ 180817 h 180816"/>
                <a:gd name="connsiteX3" fmla="*/ 140939 w 325871"/>
                <a:gd name="connsiteY3" fmla="*/ 180817 h 180816"/>
                <a:gd name="connsiteX4" fmla="*/ 0 w 325871"/>
                <a:gd name="connsiteY4" fmla="*/ 39910 h 180816"/>
                <a:gd name="connsiteX5" fmla="*/ 0 w 325871"/>
                <a:gd name="connsiteY5" fmla="*/ 0 h 18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71" h="180816">
                  <a:moveTo>
                    <a:pt x="325871" y="9774"/>
                  </a:moveTo>
                  <a:lnTo>
                    <a:pt x="325871" y="39910"/>
                  </a:lnTo>
                  <a:cubicBezTo>
                    <a:pt x="325871" y="118101"/>
                    <a:pt x="262326" y="180817"/>
                    <a:pt x="184932" y="180817"/>
                  </a:cubicBezTo>
                  <a:lnTo>
                    <a:pt x="140939" y="180817"/>
                  </a:lnTo>
                  <a:cubicBezTo>
                    <a:pt x="62730" y="180817"/>
                    <a:pt x="0" y="117286"/>
                    <a:pt x="0" y="39910"/>
                  </a:cubicBezTo>
                  <a:lnTo>
                    <a:pt x="0" y="0"/>
                  </a:lnTo>
                </a:path>
              </a:pathLst>
            </a:custGeom>
            <a:noFill/>
            <a:ln w="28575" cap="flat">
              <a:solidFill>
                <a:schemeClr val="bg1"/>
              </a:solidFill>
              <a:prstDash val="solid"/>
              <a:miter/>
            </a:ln>
          </p:spPr>
          <p:txBody>
            <a:bodyPr rtlCol="0" anchor="ctr"/>
            <a:lstStyle/>
            <a:p>
              <a:endParaRPr lang="da-DK" dirty="0"/>
            </a:p>
          </p:txBody>
        </p:sp>
      </p:grpSp>
      <p:sp>
        <p:nvSpPr>
          <p:cNvPr id="69" name="Ellipse 68">
            <a:extLst>
              <a:ext uri="{FF2B5EF4-FFF2-40B4-BE49-F238E27FC236}">
                <a16:creationId xmlns:a16="http://schemas.microsoft.com/office/drawing/2014/main" id="{2639A847-07F4-4037-8254-DC596CBF9988}"/>
              </a:ext>
            </a:extLst>
          </p:cNvPr>
          <p:cNvSpPr/>
          <p:nvPr/>
        </p:nvSpPr>
        <p:spPr>
          <a:xfrm>
            <a:off x="10238773" y="3283742"/>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70" name="Ellipse 69">
            <a:extLst>
              <a:ext uri="{FF2B5EF4-FFF2-40B4-BE49-F238E27FC236}">
                <a16:creationId xmlns:a16="http://schemas.microsoft.com/office/drawing/2014/main" id="{7180D760-75F0-484A-A9C9-D85EC1F3C5E8}"/>
              </a:ext>
            </a:extLst>
          </p:cNvPr>
          <p:cNvSpPr/>
          <p:nvPr/>
        </p:nvSpPr>
        <p:spPr>
          <a:xfrm>
            <a:off x="10425713" y="3283742"/>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71" name="Billede 70">
            <a:extLst>
              <a:ext uri="{FF2B5EF4-FFF2-40B4-BE49-F238E27FC236}">
                <a16:creationId xmlns:a16="http://schemas.microsoft.com/office/drawing/2014/main" id="{81AC014E-8F89-495E-BC70-547A932EA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80" y="6472091"/>
            <a:ext cx="426769" cy="106412"/>
          </a:xfrm>
          <a:prstGeom prst="rect">
            <a:avLst/>
          </a:prstGeom>
        </p:spPr>
      </p:pic>
    </p:spTree>
    <p:extLst>
      <p:ext uri="{BB962C8B-B14F-4D97-AF65-F5344CB8AC3E}">
        <p14:creationId xmlns:p14="http://schemas.microsoft.com/office/powerpoint/2010/main" val="174887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kstfelt 71">
            <a:extLst>
              <a:ext uri="{FF2B5EF4-FFF2-40B4-BE49-F238E27FC236}">
                <a16:creationId xmlns:a16="http://schemas.microsoft.com/office/drawing/2014/main" id="{D2C4BC54-71EB-4E30-8876-0A00135D4E93}"/>
              </a:ext>
            </a:extLst>
          </p:cNvPr>
          <p:cNvSpPr txBox="1"/>
          <p:nvPr/>
        </p:nvSpPr>
        <p:spPr>
          <a:xfrm>
            <a:off x="6492239" y="0"/>
            <a:ext cx="5699761" cy="6858000"/>
          </a:xfrm>
          <a:prstGeom prst="rect">
            <a:avLst/>
          </a:prstGeom>
          <a:solidFill>
            <a:srgbClr val="24AE84"/>
          </a:solidFill>
          <a:ln>
            <a:solidFill>
              <a:srgbClr val="24AE84"/>
            </a:solidFill>
          </a:ln>
        </p:spPr>
        <p:txBody>
          <a:bodyPr wrap="square" lIns="0" tIns="0" rIns="0" bIns="0" rtlCol="0">
            <a:spAutoFit/>
          </a:bodyPr>
          <a:lstStyle/>
          <a:p>
            <a:endParaRPr lang="da-DK" sz="2000" dirty="0" err="1"/>
          </a:p>
        </p:txBody>
      </p:sp>
      <p:sp>
        <p:nvSpPr>
          <p:cNvPr id="8" name="Titel 3">
            <a:extLst>
              <a:ext uri="{FF2B5EF4-FFF2-40B4-BE49-F238E27FC236}">
                <a16:creationId xmlns:a16="http://schemas.microsoft.com/office/drawing/2014/main" id="{B9A58707-685A-408F-87F2-150BB3F9B55A}"/>
              </a:ext>
            </a:extLst>
          </p:cNvPr>
          <p:cNvSpPr>
            <a:spLocks noGrp="1"/>
          </p:cNvSpPr>
          <p:nvPr>
            <p:ph type="title"/>
          </p:nvPr>
        </p:nvSpPr>
        <p:spPr>
          <a:xfrm>
            <a:off x="432000" y="432000"/>
            <a:ext cx="6135150" cy="501166"/>
          </a:xfrm>
        </p:spPr>
        <p:txBody>
          <a:bodyPr/>
          <a:lstStyle/>
          <a:p>
            <a:r>
              <a:rPr lang="da-DK" dirty="0">
                <a:solidFill>
                  <a:schemeClr val="accent6">
                    <a:lumMod val="50000"/>
                  </a:schemeClr>
                </a:solidFill>
              </a:rPr>
              <a:t>4) Relationer i hjemmet</a:t>
            </a:r>
          </a:p>
        </p:txBody>
      </p:sp>
      <p:sp>
        <p:nvSpPr>
          <p:cNvPr id="71" name="Tekstfelt 70">
            <a:extLst>
              <a:ext uri="{FF2B5EF4-FFF2-40B4-BE49-F238E27FC236}">
                <a16:creationId xmlns:a16="http://schemas.microsoft.com/office/drawing/2014/main" id="{5E4641E3-2F1C-49F0-A732-E2936AE9CCC5}"/>
              </a:ext>
            </a:extLst>
          </p:cNvPr>
          <p:cNvSpPr txBox="1"/>
          <p:nvPr/>
        </p:nvSpPr>
        <p:spPr>
          <a:xfrm>
            <a:off x="428020" y="1361265"/>
            <a:ext cx="5643471" cy="4924425"/>
          </a:xfrm>
          <a:prstGeom prst="rect">
            <a:avLst/>
          </a:prstGeom>
          <a:noFill/>
        </p:spPr>
        <p:txBody>
          <a:bodyPr wrap="square" lIns="0" tIns="0" rIns="0" bIns="0" rtlCol="0">
            <a:spAutoFit/>
          </a:bodyPr>
          <a:lstStyle/>
          <a:p>
            <a:pPr marL="285750" indent="-285750">
              <a:buClr>
                <a:srgbClr val="24AE84"/>
              </a:buClr>
              <a:buFont typeface="Arial" panose="020B0604020202020204" pitchFamily="34" charset="0"/>
              <a:buChar char="•"/>
            </a:pPr>
            <a:r>
              <a:rPr lang="da-DK" sz="2000" dirty="0"/>
              <a:t>Dialogen og samarbejdet mellem borgere, pårørende og medarbejdere i hjemmet er afgørende for borgerens følelse af hjemlighed.</a:t>
            </a:r>
          </a:p>
          <a:p>
            <a:pPr marL="285750" indent="-285750">
              <a:buClr>
                <a:srgbClr val="24AE84"/>
              </a:buClr>
              <a:buFont typeface="Arial" panose="020B0604020202020204" pitchFamily="34" charset="0"/>
              <a:buChar char="•"/>
            </a:pPr>
            <a:endParaRPr lang="da-DK" sz="2000" dirty="0"/>
          </a:p>
          <a:p>
            <a:pPr marL="285750" indent="-285750">
              <a:buClr>
                <a:srgbClr val="24AE84"/>
              </a:buClr>
              <a:buFont typeface="Arial" panose="020B0604020202020204" pitchFamily="34" charset="0"/>
              <a:buChar char="•"/>
            </a:pPr>
            <a:r>
              <a:rPr lang="da-DK" sz="2000" dirty="0"/>
              <a:t>Det er nemmere for en borger at give udtryk for sine ønsker og behov, når borgeren og medarbejderen har en god og tillidsfuld relation.</a:t>
            </a:r>
          </a:p>
          <a:p>
            <a:pPr marL="285750" indent="-285750">
              <a:buClr>
                <a:srgbClr val="24AE84"/>
              </a:buClr>
              <a:buFont typeface="Arial" panose="020B0604020202020204" pitchFamily="34" charset="0"/>
              <a:buChar char="•"/>
            </a:pPr>
            <a:endParaRPr lang="da-DK" sz="2000" dirty="0"/>
          </a:p>
          <a:p>
            <a:pPr marL="285750" indent="-285750">
              <a:buClr>
                <a:srgbClr val="24AE84"/>
              </a:buClr>
              <a:buFont typeface="Arial" panose="020B0604020202020204" pitchFamily="34" charset="0"/>
              <a:buChar char="•"/>
            </a:pPr>
            <a:r>
              <a:rPr lang="da-DK" altLang="da-DK" sz="2000" dirty="0">
                <a:ea typeface="Calibri" panose="020F0502020204030204" pitchFamily="34" charset="0"/>
              </a:rPr>
              <a:t>Det tager tid at opbygge en tryg relation, da relationen løbende udvikles. Det kan bl.a. handle om tonen, tempoet, rækkefølgen samt måden opgaver udføres på.</a:t>
            </a:r>
            <a:r>
              <a:rPr lang="da-DK" altLang="da-DK" sz="2000" baseline="30000" dirty="0">
                <a:ea typeface="Calibri" panose="020F0502020204030204" pitchFamily="34" charset="0"/>
                <a:cs typeface="Times New Roman" panose="02020603050405020304" pitchFamily="18" charset="0"/>
              </a:rPr>
              <a:t> </a:t>
            </a:r>
            <a:r>
              <a:rPr lang="da-DK" altLang="da-DK" sz="2000" dirty="0">
                <a:ea typeface="Calibri" panose="020F0502020204030204" pitchFamily="34" charset="0"/>
              </a:rPr>
              <a:t>Denne tilpasning sker i høj grad ikke-sprogligt og kræver samvær over tid. </a:t>
            </a:r>
            <a:endParaRPr lang="da-DK" altLang="da-DK" sz="2000" dirty="0"/>
          </a:p>
        </p:txBody>
      </p:sp>
      <p:grpSp>
        <p:nvGrpSpPr>
          <p:cNvPr id="74" name="Gruppe 73">
            <a:extLst>
              <a:ext uri="{FF2B5EF4-FFF2-40B4-BE49-F238E27FC236}">
                <a16:creationId xmlns:a16="http://schemas.microsoft.com/office/drawing/2014/main" id="{630D8344-ADF7-4D6F-909A-765DE7D9ABDA}"/>
              </a:ext>
            </a:extLst>
          </p:cNvPr>
          <p:cNvGrpSpPr>
            <a:grpSpLocks noChangeAspect="1"/>
          </p:cNvGrpSpPr>
          <p:nvPr/>
        </p:nvGrpSpPr>
        <p:grpSpPr>
          <a:xfrm>
            <a:off x="6764870" y="1724907"/>
            <a:ext cx="5154498" cy="3408185"/>
            <a:chOff x="2806960" y="2705762"/>
            <a:chExt cx="4858453" cy="3212438"/>
          </a:xfrm>
        </p:grpSpPr>
        <p:sp>
          <p:nvSpPr>
            <p:cNvPr id="75" name="Kombinationstegning 7">
              <a:extLst>
                <a:ext uri="{FF2B5EF4-FFF2-40B4-BE49-F238E27FC236}">
                  <a16:creationId xmlns:a16="http://schemas.microsoft.com/office/drawing/2014/main" id="{2942CAE1-25A1-463B-A639-1306C62C7F2B}"/>
                </a:ext>
              </a:extLst>
            </p:cNvPr>
            <p:cNvSpPr/>
            <p:nvPr/>
          </p:nvSpPr>
          <p:spPr>
            <a:xfrm>
              <a:off x="4201568" y="4465667"/>
              <a:ext cx="795569" cy="859777"/>
            </a:xfrm>
            <a:custGeom>
              <a:avLst/>
              <a:gdLst>
                <a:gd name="connsiteX0" fmla="*/ 0 w 400140"/>
                <a:gd name="connsiteY0" fmla="*/ 0 h 432434"/>
                <a:gd name="connsiteX1" fmla="*/ 0 w 400140"/>
                <a:gd name="connsiteY1" fmla="*/ 361950 h 432434"/>
                <a:gd name="connsiteX2" fmla="*/ 70333 w 400140"/>
                <a:gd name="connsiteY2" fmla="*/ 432435 h 432434"/>
                <a:gd name="connsiteX3" fmla="*/ 124509 w 400140"/>
                <a:gd name="connsiteY3" fmla="*/ 432435 h 432434"/>
                <a:gd name="connsiteX4" fmla="*/ 190090 w 400140"/>
                <a:gd name="connsiteY4" fmla="*/ 432435 h 432434"/>
                <a:gd name="connsiteX5" fmla="*/ 400140 w 400140"/>
                <a:gd name="connsiteY5" fmla="*/ 432435 h 4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140" h="432434">
                  <a:moveTo>
                    <a:pt x="0" y="0"/>
                  </a:moveTo>
                  <a:lnTo>
                    <a:pt x="0" y="361950"/>
                  </a:lnTo>
                  <a:cubicBezTo>
                    <a:pt x="0" y="401003"/>
                    <a:pt x="31365" y="432435"/>
                    <a:pt x="70333" y="432435"/>
                  </a:cubicBezTo>
                  <a:lnTo>
                    <a:pt x="124509" y="432435"/>
                  </a:lnTo>
                  <a:lnTo>
                    <a:pt x="190090" y="432435"/>
                  </a:lnTo>
                  <a:lnTo>
                    <a:pt x="400140" y="432435"/>
                  </a:lnTo>
                </a:path>
              </a:pathLst>
            </a:custGeom>
            <a:noFill/>
            <a:ln w="28575" cap="flat">
              <a:solidFill>
                <a:schemeClr val="bg1"/>
              </a:solidFill>
              <a:prstDash val="solid"/>
              <a:miter/>
            </a:ln>
          </p:spPr>
          <p:txBody>
            <a:bodyPr rtlCol="0" anchor="ctr"/>
            <a:lstStyle/>
            <a:p>
              <a:endParaRPr lang="da-DK"/>
            </a:p>
          </p:txBody>
        </p:sp>
        <p:sp>
          <p:nvSpPr>
            <p:cNvPr id="76" name="Kombinationstegning 8">
              <a:extLst>
                <a:ext uri="{FF2B5EF4-FFF2-40B4-BE49-F238E27FC236}">
                  <a16:creationId xmlns:a16="http://schemas.microsoft.com/office/drawing/2014/main" id="{45655398-3A81-43C1-9667-1A591E811943}"/>
                </a:ext>
              </a:extLst>
            </p:cNvPr>
            <p:cNvSpPr/>
            <p:nvPr/>
          </p:nvSpPr>
          <p:spPr>
            <a:xfrm>
              <a:off x="4449122" y="5325446"/>
              <a:ext cx="128499" cy="592754"/>
            </a:xfrm>
            <a:custGeom>
              <a:avLst/>
              <a:gdLst>
                <a:gd name="connsiteX0" fmla="*/ 0 w 64630"/>
                <a:gd name="connsiteY0" fmla="*/ 0 h 298132"/>
                <a:gd name="connsiteX1" fmla="*/ 0 w 64630"/>
                <a:gd name="connsiteY1" fmla="*/ 265748 h 298132"/>
                <a:gd name="connsiteX2" fmla="*/ 32315 w 64630"/>
                <a:gd name="connsiteY2" fmla="*/ 298133 h 298132"/>
                <a:gd name="connsiteX3" fmla="*/ 32315 w 64630"/>
                <a:gd name="connsiteY3" fmla="*/ 298133 h 298132"/>
                <a:gd name="connsiteX4" fmla="*/ 64631 w 64630"/>
                <a:gd name="connsiteY4" fmla="*/ 265748 h 298132"/>
                <a:gd name="connsiteX5" fmla="*/ 64631 w 64630"/>
                <a:gd name="connsiteY5" fmla="*/ 0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30" h="298132">
                  <a:moveTo>
                    <a:pt x="0" y="0"/>
                  </a:moveTo>
                  <a:lnTo>
                    <a:pt x="0" y="265748"/>
                  </a:lnTo>
                  <a:cubicBezTo>
                    <a:pt x="0" y="283845"/>
                    <a:pt x="14257" y="298133"/>
                    <a:pt x="32315" y="298133"/>
                  </a:cubicBezTo>
                  <a:lnTo>
                    <a:pt x="32315" y="298133"/>
                  </a:lnTo>
                  <a:cubicBezTo>
                    <a:pt x="50374" y="298133"/>
                    <a:pt x="64631" y="283845"/>
                    <a:pt x="64631" y="265748"/>
                  </a:cubicBezTo>
                  <a:lnTo>
                    <a:pt x="64631" y="0"/>
                  </a:lnTo>
                </a:path>
              </a:pathLst>
            </a:custGeom>
            <a:noFill/>
            <a:ln w="28575" cap="flat">
              <a:solidFill>
                <a:schemeClr val="bg1"/>
              </a:solidFill>
              <a:prstDash val="solid"/>
              <a:miter/>
            </a:ln>
          </p:spPr>
          <p:txBody>
            <a:bodyPr rtlCol="0" anchor="ctr"/>
            <a:lstStyle/>
            <a:p>
              <a:endParaRPr lang="da-DK"/>
            </a:p>
          </p:txBody>
        </p:sp>
        <p:sp>
          <p:nvSpPr>
            <p:cNvPr id="77" name="Kombinationstegning 10">
              <a:extLst>
                <a:ext uri="{FF2B5EF4-FFF2-40B4-BE49-F238E27FC236}">
                  <a16:creationId xmlns:a16="http://schemas.microsoft.com/office/drawing/2014/main" id="{2418970B-9E11-4A00-9FE0-0DC18FCD9F3E}"/>
                </a:ext>
              </a:extLst>
            </p:cNvPr>
            <p:cNvSpPr/>
            <p:nvPr/>
          </p:nvSpPr>
          <p:spPr>
            <a:xfrm>
              <a:off x="7060706" y="4649365"/>
              <a:ext cx="202199" cy="18938"/>
            </a:xfrm>
            <a:custGeom>
              <a:avLst/>
              <a:gdLst>
                <a:gd name="connsiteX0" fmla="*/ 0 w 101698"/>
                <a:gd name="connsiteY0" fmla="*/ 0 h 9525"/>
                <a:gd name="connsiteX1" fmla="*/ 101698 w 101698"/>
                <a:gd name="connsiteY1" fmla="*/ 0 h 9525"/>
              </a:gdLst>
              <a:ahLst/>
              <a:cxnLst>
                <a:cxn ang="0">
                  <a:pos x="connsiteX0" y="connsiteY0"/>
                </a:cxn>
                <a:cxn ang="0">
                  <a:pos x="connsiteX1" y="connsiteY1"/>
                </a:cxn>
              </a:cxnLst>
              <a:rect l="l" t="t" r="r" b="b"/>
              <a:pathLst>
                <a:path w="101698" h="9525">
                  <a:moveTo>
                    <a:pt x="0" y="0"/>
                  </a:moveTo>
                  <a:lnTo>
                    <a:pt x="101698" y="0"/>
                  </a:lnTo>
                </a:path>
              </a:pathLst>
            </a:custGeom>
            <a:ln w="28575" cap="flat">
              <a:solidFill>
                <a:schemeClr val="bg1"/>
              </a:solidFill>
              <a:prstDash val="solid"/>
              <a:miter/>
            </a:ln>
          </p:spPr>
          <p:txBody>
            <a:bodyPr rtlCol="0" anchor="ctr"/>
            <a:lstStyle/>
            <a:p>
              <a:endParaRPr lang="da-DK"/>
            </a:p>
          </p:txBody>
        </p:sp>
        <p:sp>
          <p:nvSpPr>
            <p:cNvPr id="78" name="Kombinationstegning 11">
              <a:extLst>
                <a:ext uri="{FF2B5EF4-FFF2-40B4-BE49-F238E27FC236}">
                  <a16:creationId xmlns:a16="http://schemas.microsoft.com/office/drawing/2014/main" id="{5034AF67-FF7A-4684-9705-A9A27C53DAAD}"/>
                </a:ext>
              </a:extLst>
            </p:cNvPr>
            <p:cNvSpPr/>
            <p:nvPr/>
          </p:nvSpPr>
          <p:spPr>
            <a:xfrm>
              <a:off x="6956771" y="3954345"/>
              <a:ext cx="524982" cy="935411"/>
            </a:xfrm>
            <a:custGeom>
              <a:avLst/>
              <a:gdLst>
                <a:gd name="connsiteX0" fmla="*/ 17108 w 264045"/>
                <a:gd name="connsiteY0" fmla="*/ 0 h 470475"/>
                <a:gd name="connsiteX1" fmla="*/ 26613 w 264045"/>
                <a:gd name="connsiteY1" fmla="*/ 0 h 470475"/>
                <a:gd name="connsiteX2" fmla="*/ 256622 w 264045"/>
                <a:gd name="connsiteY2" fmla="*/ 230505 h 470475"/>
                <a:gd name="connsiteX3" fmla="*/ 256622 w 264045"/>
                <a:gd name="connsiteY3" fmla="*/ 304800 h 470475"/>
                <a:gd name="connsiteX4" fmla="*/ 256622 w 264045"/>
                <a:gd name="connsiteY4" fmla="*/ 340995 h 470475"/>
                <a:gd name="connsiteX5" fmla="*/ 263275 w 264045"/>
                <a:gd name="connsiteY5" fmla="*/ 406717 h 470475"/>
                <a:gd name="connsiteX6" fmla="*/ 246167 w 264045"/>
                <a:gd name="connsiteY6" fmla="*/ 449580 h 470475"/>
                <a:gd name="connsiteX7" fmla="*/ 171081 w 264045"/>
                <a:gd name="connsiteY7" fmla="*/ 469583 h 470475"/>
                <a:gd name="connsiteX8" fmla="*/ 99797 w 264045"/>
                <a:gd name="connsiteY8" fmla="*/ 469583 h 470475"/>
                <a:gd name="connsiteX9" fmla="*/ 0 w 264045"/>
                <a:gd name="connsiteY9" fmla="*/ 469583 h 470475"/>
                <a:gd name="connsiteX10" fmla="*/ 0 w 264045"/>
                <a:gd name="connsiteY10" fmla="*/ 348615 h 4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045" h="470475">
                  <a:moveTo>
                    <a:pt x="17108" y="0"/>
                  </a:moveTo>
                  <a:lnTo>
                    <a:pt x="26613" y="0"/>
                  </a:lnTo>
                  <a:cubicBezTo>
                    <a:pt x="153023" y="0"/>
                    <a:pt x="256622" y="103822"/>
                    <a:pt x="256622" y="230505"/>
                  </a:cubicBezTo>
                  <a:cubicBezTo>
                    <a:pt x="256622" y="255270"/>
                    <a:pt x="256622" y="280035"/>
                    <a:pt x="256622" y="304800"/>
                  </a:cubicBezTo>
                  <a:cubicBezTo>
                    <a:pt x="256622" y="325755"/>
                    <a:pt x="253770" y="320040"/>
                    <a:pt x="256622" y="340995"/>
                  </a:cubicBezTo>
                  <a:cubicBezTo>
                    <a:pt x="260424" y="363855"/>
                    <a:pt x="266126" y="382905"/>
                    <a:pt x="263275" y="406717"/>
                  </a:cubicBezTo>
                  <a:cubicBezTo>
                    <a:pt x="261374" y="421958"/>
                    <a:pt x="256622" y="438150"/>
                    <a:pt x="246167" y="449580"/>
                  </a:cubicBezTo>
                  <a:cubicBezTo>
                    <a:pt x="226207" y="472440"/>
                    <a:pt x="198644" y="471488"/>
                    <a:pt x="171081" y="469583"/>
                  </a:cubicBezTo>
                  <a:cubicBezTo>
                    <a:pt x="147320" y="468630"/>
                    <a:pt x="123559" y="469583"/>
                    <a:pt x="99797" y="469583"/>
                  </a:cubicBezTo>
                  <a:cubicBezTo>
                    <a:pt x="66532" y="469583"/>
                    <a:pt x="33266" y="469583"/>
                    <a:pt x="0" y="469583"/>
                  </a:cubicBezTo>
                  <a:lnTo>
                    <a:pt x="0" y="348615"/>
                  </a:lnTo>
                </a:path>
              </a:pathLst>
            </a:custGeom>
            <a:noFill/>
            <a:ln w="28575" cap="flat">
              <a:solidFill>
                <a:schemeClr val="bg1"/>
              </a:solidFill>
              <a:prstDash val="solid"/>
              <a:miter/>
            </a:ln>
          </p:spPr>
          <p:txBody>
            <a:bodyPr rtlCol="0" anchor="ctr"/>
            <a:lstStyle/>
            <a:p>
              <a:endParaRPr lang="da-DK"/>
            </a:p>
          </p:txBody>
        </p:sp>
        <p:sp>
          <p:nvSpPr>
            <p:cNvPr id="79" name="Kombinationstegning 12">
              <a:extLst>
                <a:ext uri="{FF2B5EF4-FFF2-40B4-BE49-F238E27FC236}">
                  <a16:creationId xmlns:a16="http://schemas.microsoft.com/office/drawing/2014/main" id="{FECB6E64-D7BF-4B2E-B7A7-471BDF168EAA}"/>
                </a:ext>
              </a:extLst>
            </p:cNvPr>
            <p:cNvSpPr/>
            <p:nvPr/>
          </p:nvSpPr>
          <p:spPr>
            <a:xfrm>
              <a:off x="6550483" y="3986538"/>
              <a:ext cx="253221" cy="482914"/>
            </a:xfrm>
            <a:custGeom>
              <a:avLst/>
              <a:gdLst>
                <a:gd name="connsiteX0" fmla="*/ 0 w 127360"/>
                <a:gd name="connsiteY0" fmla="*/ 242888 h 242887"/>
                <a:gd name="connsiteX1" fmla="*/ 39919 w 127360"/>
                <a:gd name="connsiteY1" fmla="*/ 104775 h 242887"/>
                <a:gd name="connsiteX2" fmla="*/ 127360 w 127360"/>
                <a:gd name="connsiteY2" fmla="*/ 0 h 242887"/>
              </a:gdLst>
              <a:ahLst/>
              <a:cxnLst>
                <a:cxn ang="0">
                  <a:pos x="connsiteX0" y="connsiteY0"/>
                </a:cxn>
                <a:cxn ang="0">
                  <a:pos x="connsiteX1" y="connsiteY1"/>
                </a:cxn>
                <a:cxn ang="0">
                  <a:pos x="connsiteX2" y="connsiteY2"/>
                </a:cxn>
              </a:cxnLst>
              <a:rect l="l" t="t" r="r" b="b"/>
              <a:pathLst>
                <a:path w="127360" h="242887">
                  <a:moveTo>
                    <a:pt x="0" y="242888"/>
                  </a:moveTo>
                  <a:cubicBezTo>
                    <a:pt x="14257" y="187642"/>
                    <a:pt x="28514" y="140017"/>
                    <a:pt x="39919" y="104775"/>
                  </a:cubicBezTo>
                  <a:cubicBezTo>
                    <a:pt x="57027" y="50483"/>
                    <a:pt x="83640" y="15240"/>
                    <a:pt x="127360" y="0"/>
                  </a:cubicBezTo>
                </a:path>
              </a:pathLst>
            </a:custGeom>
            <a:noFill/>
            <a:ln w="28575" cap="flat">
              <a:solidFill>
                <a:schemeClr val="bg1"/>
              </a:solidFill>
              <a:prstDash val="solid"/>
              <a:miter/>
            </a:ln>
          </p:spPr>
          <p:txBody>
            <a:bodyPr rtlCol="0" anchor="ctr"/>
            <a:lstStyle/>
            <a:p>
              <a:endParaRPr lang="da-DK"/>
            </a:p>
          </p:txBody>
        </p:sp>
        <p:sp>
          <p:nvSpPr>
            <p:cNvPr id="80" name="Kombinationstegning 13">
              <a:extLst>
                <a:ext uri="{FF2B5EF4-FFF2-40B4-BE49-F238E27FC236}">
                  <a16:creationId xmlns:a16="http://schemas.microsoft.com/office/drawing/2014/main" id="{EADF02EE-0D83-4963-930C-C3FC08E2D1BA}"/>
                </a:ext>
              </a:extLst>
            </p:cNvPr>
            <p:cNvSpPr/>
            <p:nvPr/>
          </p:nvSpPr>
          <p:spPr>
            <a:xfrm>
              <a:off x="6348032" y="2705762"/>
              <a:ext cx="1120998" cy="1009966"/>
            </a:xfrm>
            <a:custGeom>
              <a:avLst/>
              <a:gdLst>
                <a:gd name="connsiteX0" fmla="*/ 484857 w 563818"/>
                <a:gd name="connsiteY0" fmla="*/ 507973 h 507973"/>
                <a:gd name="connsiteX1" fmla="*/ 563745 w 563818"/>
                <a:gd name="connsiteY1" fmla="*/ 420343 h 507973"/>
                <a:gd name="connsiteX2" fmla="*/ 525727 w 563818"/>
                <a:gd name="connsiteY2" fmla="*/ 354621 h 507973"/>
                <a:gd name="connsiteX3" fmla="*/ 547587 w 563818"/>
                <a:gd name="connsiteY3" fmla="*/ 300328 h 507973"/>
                <a:gd name="connsiteX4" fmla="*/ 501015 w 563818"/>
                <a:gd name="connsiteY4" fmla="*/ 238416 h 507973"/>
                <a:gd name="connsiteX5" fmla="*/ 523826 w 563818"/>
                <a:gd name="connsiteY5" fmla="*/ 184123 h 507973"/>
                <a:gd name="connsiteX6" fmla="*/ 451591 w 563818"/>
                <a:gd name="connsiteY6" fmla="*/ 118401 h 507973"/>
                <a:gd name="connsiteX7" fmla="*/ 425929 w 563818"/>
                <a:gd name="connsiteY7" fmla="*/ 125068 h 507973"/>
                <a:gd name="connsiteX8" fmla="*/ 256749 w 563818"/>
                <a:gd name="connsiteY8" fmla="*/ 291 h 507973"/>
                <a:gd name="connsiteX9" fmla="*/ 108478 w 563818"/>
                <a:gd name="connsiteY9" fmla="*/ 113638 h 507973"/>
                <a:gd name="connsiteX10" fmla="*/ 101825 w 563818"/>
                <a:gd name="connsiteY10" fmla="*/ 113638 h 507973"/>
                <a:gd name="connsiteX11" fmla="*/ 127 w 563818"/>
                <a:gd name="connsiteY11" fmla="*/ 226986 h 507973"/>
                <a:gd name="connsiteX12" fmla="*/ 17235 w 563818"/>
                <a:gd name="connsiteY12" fmla="*/ 281278 h 50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818" h="507973">
                  <a:moveTo>
                    <a:pt x="484857" y="507973"/>
                  </a:moveTo>
                  <a:cubicBezTo>
                    <a:pt x="530479" y="505116"/>
                    <a:pt x="565645" y="466063"/>
                    <a:pt x="563745" y="420343"/>
                  </a:cubicBezTo>
                  <a:cubicBezTo>
                    <a:pt x="561844" y="392721"/>
                    <a:pt x="547587" y="368908"/>
                    <a:pt x="525727" y="354621"/>
                  </a:cubicBezTo>
                  <a:cubicBezTo>
                    <a:pt x="539983" y="341286"/>
                    <a:pt x="548537" y="322236"/>
                    <a:pt x="547587" y="300328"/>
                  </a:cubicBezTo>
                  <a:cubicBezTo>
                    <a:pt x="545686" y="271753"/>
                    <a:pt x="526677" y="246988"/>
                    <a:pt x="501015" y="238416"/>
                  </a:cubicBezTo>
                  <a:cubicBezTo>
                    <a:pt x="516222" y="225081"/>
                    <a:pt x="524776" y="205078"/>
                    <a:pt x="523826" y="184123"/>
                  </a:cubicBezTo>
                  <a:cubicBezTo>
                    <a:pt x="521925" y="146023"/>
                    <a:pt x="489609" y="116496"/>
                    <a:pt x="451591" y="118401"/>
                  </a:cubicBezTo>
                  <a:cubicBezTo>
                    <a:pt x="443037" y="118401"/>
                    <a:pt x="434483" y="121258"/>
                    <a:pt x="425929" y="125068"/>
                  </a:cubicBezTo>
                  <a:cubicBezTo>
                    <a:pt x="406920" y="49821"/>
                    <a:pt x="336587" y="-4472"/>
                    <a:pt x="256749" y="291"/>
                  </a:cubicBezTo>
                  <a:cubicBezTo>
                    <a:pt x="186415" y="4101"/>
                    <a:pt x="129388" y="50773"/>
                    <a:pt x="108478" y="113638"/>
                  </a:cubicBezTo>
                  <a:cubicBezTo>
                    <a:pt x="106577" y="113638"/>
                    <a:pt x="103726" y="113638"/>
                    <a:pt x="101825" y="113638"/>
                  </a:cubicBezTo>
                  <a:cubicBezTo>
                    <a:pt x="42897" y="116496"/>
                    <a:pt x="-2725" y="167931"/>
                    <a:pt x="127" y="226986"/>
                  </a:cubicBezTo>
                  <a:cubicBezTo>
                    <a:pt x="1077" y="246988"/>
                    <a:pt x="2978" y="267943"/>
                    <a:pt x="17235" y="281278"/>
                  </a:cubicBezTo>
                </a:path>
              </a:pathLst>
            </a:custGeom>
            <a:noFill/>
            <a:ln w="28575" cap="flat">
              <a:solidFill>
                <a:schemeClr val="bg1"/>
              </a:solidFill>
              <a:prstDash val="solid"/>
              <a:miter/>
            </a:ln>
          </p:spPr>
          <p:txBody>
            <a:bodyPr rtlCol="0" anchor="ctr"/>
            <a:lstStyle/>
            <a:p>
              <a:endParaRPr lang="da-DK"/>
            </a:p>
          </p:txBody>
        </p:sp>
        <p:sp>
          <p:nvSpPr>
            <p:cNvPr id="81" name="Kombinationstegning 15">
              <a:extLst>
                <a:ext uri="{FF2B5EF4-FFF2-40B4-BE49-F238E27FC236}">
                  <a16:creationId xmlns:a16="http://schemas.microsoft.com/office/drawing/2014/main" id="{B923D7DE-F83B-4704-A2B5-4BE28522270F}"/>
                </a:ext>
              </a:extLst>
            </p:cNvPr>
            <p:cNvSpPr/>
            <p:nvPr/>
          </p:nvSpPr>
          <p:spPr>
            <a:xfrm>
              <a:off x="6480563" y="3086991"/>
              <a:ext cx="693523" cy="232935"/>
            </a:xfrm>
            <a:custGeom>
              <a:avLst/>
              <a:gdLst>
                <a:gd name="connsiteX0" fmla="*/ 0 w 348815"/>
                <a:gd name="connsiteY0" fmla="*/ 74295 h 117157"/>
                <a:gd name="connsiteX1" fmla="*/ 90293 w 348815"/>
                <a:gd name="connsiteY1" fmla="*/ 0 h 117157"/>
                <a:gd name="connsiteX2" fmla="*/ 211951 w 348815"/>
                <a:gd name="connsiteY2" fmla="*/ 82868 h 117157"/>
                <a:gd name="connsiteX3" fmla="*/ 274681 w 348815"/>
                <a:gd name="connsiteY3" fmla="*/ 60960 h 117157"/>
                <a:gd name="connsiteX4" fmla="*/ 348816 w 348815"/>
                <a:gd name="connsiteY4" fmla="*/ 117158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815" h="117157">
                  <a:moveTo>
                    <a:pt x="0" y="74295"/>
                  </a:moveTo>
                  <a:cubicBezTo>
                    <a:pt x="41820" y="66675"/>
                    <a:pt x="75086" y="38100"/>
                    <a:pt x="90293" y="0"/>
                  </a:cubicBezTo>
                  <a:cubicBezTo>
                    <a:pt x="107401" y="50483"/>
                    <a:pt x="155874" y="85725"/>
                    <a:pt x="211951" y="82868"/>
                  </a:cubicBezTo>
                  <a:cubicBezTo>
                    <a:pt x="235712" y="81915"/>
                    <a:pt x="256622" y="73343"/>
                    <a:pt x="274681" y="60960"/>
                  </a:cubicBezTo>
                  <a:cubicBezTo>
                    <a:pt x="287037" y="91440"/>
                    <a:pt x="315550" y="113348"/>
                    <a:pt x="348816" y="117158"/>
                  </a:cubicBezTo>
                </a:path>
              </a:pathLst>
            </a:custGeom>
            <a:noFill/>
            <a:ln w="28575" cap="flat">
              <a:solidFill>
                <a:schemeClr val="bg1"/>
              </a:solidFill>
              <a:prstDash val="solid"/>
              <a:miter/>
            </a:ln>
          </p:spPr>
          <p:txBody>
            <a:bodyPr rtlCol="0" anchor="ctr"/>
            <a:lstStyle/>
            <a:p>
              <a:endParaRPr lang="da-DK"/>
            </a:p>
          </p:txBody>
        </p:sp>
        <p:sp>
          <p:nvSpPr>
            <p:cNvPr id="82" name="Kombinationstegning 16">
              <a:extLst>
                <a:ext uri="{FF2B5EF4-FFF2-40B4-BE49-F238E27FC236}">
                  <a16:creationId xmlns:a16="http://schemas.microsoft.com/office/drawing/2014/main" id="{D5EF56AD-7BC7-41DD-B276-3FD649E153CB}"/>
                </a:ext>
              </a:extLst>
            </p:cNvPr>
            <p:cNvSpPr/>
            <p:nvPr/>
          </p:nvSpPr>
          <p:spPr>
            <a:xfrm>
              <a:off x="6482454" y="3299095"/>
              <a:ext cx="731317" cy="530807"/>
            </a:xfrm>
            <a:custGeom>
              <a:avLst/>
              <a:gdLst>
                <a:gd name="connsiteX0" fmla="*/ 367825 w 367824"/>
                <a:gd name="connsiteY0" fmla="*/ 145732 h 266975"/>
                <a:gd name="connsiteX1" fmla="*/ 205298 w 367824"/>
                <a:gd name="connsiteY1" fmla="*/ 266700 h 266975"/>
                <a:gd name="connsiteX2" fmla="*/ 200545 w 367824"/>
                <a:gd name="connsiteY2" fmla="*/ 266700 h 266975"/>
                <a:gd name="connsiteX3" fmla="*/ 3802 w 367824"/>
                <a:gd name="connsiteY3" fmla="*/ 80963 h 266975"/>
                <a:gd name="connsiteX4" fmla="*/ 0 w 367824"/>
                <a:gd name="connsiteY4" fmla="*/ 0 h 26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824" h="266975">
                  <a:moveTo>
                    <a:pt x="367825" y="145732"/>
                  </a:moveTo>
                  <a:cubicBezTo>
                    <a:pt x="341212" y="213360"/>
                    <a:pt x="279433" y="262890"/>
                    <a:pt x="205298" y="266700"/>
                  </a:cubicBezTo>
                  <a:lnTo>
                    <a:pt x="200545" y="266700"/>
                  </a:lnTo>
                  <a:cubicBezTo>
                    <a:pt x="97897" y="272415"/>
                    <a:pt x="8554" y="188595"/>
                    <a:pt x="3802" y="80963"/>
                  </a:cubicBezTo>
                  <a:lnTo>
                    <a:pt x="0" y="0"/>
                  </a:lnTo>
                </a:path>
              </a:pathLst>
            </a:custGeom>
            <a:noFill/>
            <a:ln w="28575" cap="flat">
              <a:solidFill>
                <a:schemeClr val="bg1"/>
              </a:solidFill>
              <a:prstDash val="solid"/>
              <a:miter/>
            </a:ln>
          </p:spPr>
          <p:txBody>
            <a:bodyPr rtlCol="0" anchor="ctr"/>
            <a:lstStyle/>
            <a:p>
              <a:endParaRPr lang="da-DK"/>
            </a:p>
          </p:txBody>
        </p:sp>
        <p:sp>
          <p:nvSpPr>
            <p:cNvPr id="83" name="Kombinationstegning 17">
              <a:extLst>
                <a:ext uri="{FF2B5EF4-FFF2-40B4-BE49-F238E27FC236}">
                  <a16:creationId xmlns:a16="http://schemas.microsoft.com/office/drawing/2014/main" id="{82EED88E-BF5B-44CF-90C6-3F5BCF9CDCC7}"/>
                </a:ext>
              </a:extLst>
            </p:cNvPr>
            <p:cNvSpPr/>
            <p:nvPr/>
          </p:nvSpPr>
          <p:spPr>
            <a:xfrm>
              <a:off x="6580609" y="3443022"/>
              <a:ext cx="79477" cy="109949"/>
            </a:xfrm>
            <a:custGeom>
              <a:avLst/>
              <a:gdLst>
                <a:gd name="connsiteX0" fmla="*/ 37123 w 39974"/>
                <a:gd name="connsiteY0" fmla="*/ 0 h 55300"/>
                <a:gd name="connsiteX1" fmla="*/ 25717 w 39974"/>
                <a:gd name="connsiteY1" fmla="*/ 952 h 55300"/>
                <a:gd name="connsiteX2" fmla="*/ 55 w 39974"/>
                <a:gd name="connsiteY2" fmla="*/ 29527 h 55300"/>
                <a:gd name="connsiteX3" fmla="*/ 55 w 39974"/>
                <a:gd name="connsiteY3" fmla="*/ 29527 h 55300"/>
                <a:gd name="connsiteX4" fmla="*/ 28569 w 39974"/>
                <a:gd name="connsiteY4" fmla="*/ 55245 h 55300"/>
                <a:gd name="connsiteX5" fmla="*/ 39974 w 39974"/>
                <a:gd name="connsiteY5" fmla="*/ 54292 h 5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4" h="55300">
                  <a:moveTo>
                    <a:pt x="37123" y="0"/>
                  </a:moveTo>
                  <a:lnTo>
                    <a:pt x="25717" y="952"/>
                  </a:lnTo>
                  <a:cubicBezTo>
                    <a:pt x="10510" y="1905"/>
                    <a:pt x="-895" y="14288"/>
                    <a:pt x="55" y="29527"/>
                  </a:cubicBezTo>
                  <a:lnTo>
                    <a:pt x="55" y="29527"/>
                  </a:lnTo>
                  <a:cubicBezTo>
                    <a:pt x="1006" y="44767"/>
                    <a:pt x="13362" y="56197"/>
                    <a:pt x="28569" y="55245"/>
                  </a:cubicBezTo>
                  <a:lnTo>
                    <a:pt x="39974" y="54292"/>
                  </a:lnTo>
                </a:path>
              </a:pathLst>
            </a:custGeom>
            <a:noFill/>
            <a:ln w="28575" cap="flat">
              <a:solidFill>
                <a:schemeClr val="bg1"/>
              </a:solidFill>
              <a:prstDash val="solid"/>
              <a:miter/>
            </a:ln>
          </p:spPr>
          <p:txBody>
            <a:bodyPr rtlCol="0" anchor="ctr"/>
            <a:lstStyle/>
            <a:p>
              <a:endParaRPr lang="da-DK"/>
            </a:p>
          </p:txBody>
        </p:sp>
        <p:sp>
          <p:nvSpPr>
            <p:cNvPr id="84" name="Kombinationstegning 18">
              <a:extLst>
                <a:ext uri="{FF2B5EF4-FFF2-40B4-BE49-F238E27FC236}">
                  <a16:creationId xmlns:a16="http://schemas.microsoft.com/office/drawing/2014/main" id="{6E5E95E8-3C4E-4B9A-8FB9-93846AAF3AE1}"/>
                </a:ext>
              </a:extLst>
            </p:cNvPr>
            <p:cNvSpPr/>
            <p:nvPr/>
          </p:nvSpPr>
          <p:spPr>
            <a:xfrm>
              <a:off x="6610953" y="3359696"/>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28575" cap="flat">
              <a:solidFill>
                <a:schemeClr val="bg1"/>
              </a:solidFill>
              <a:prstDash val="solid"/>
              <a:miter/>
            </a:ln>
          </p:spPr>
          <p:txBody>
            <a:bodyPr rtlCol="0" anchor="ctr"/>
            <a:lstStyle/>
            <a:p>
              <a:endParaRPr lang="da-DK"/>
            </a:p>
          </p:txBody>
        </p:sp>
        <p:sp>
          <p:nvSpPr>
            <p:cNvPr id="85" name="Kombinationstegning 19">
              <a:extLst>
                <a:ext uri="{FF2B5EF4-FFF2-40B4-BE49-F238E27FC236}">
                  <a16:creationId xmlns:a16="http://schemas.microsoft.com/office/drawing/2014/main" id="{BD00B62D-B089-4612-A415-B4A8279FF915}"/>
                </a:ext>
              </a:extLst>
            </p:cNvPr>
            <p:cNvSpPr/>
            <p:nvPr/>
          </p:nvSpPr>
          <p:spPr>
            <a:xfrm>
              <a:off x="6730006" y="3354015"/>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28575" cap="flat">
              <a:solidFill>
                <a:schemeClr val="bg1"/>
              </a:solidFill>
              <a:prstDash val="solid"/>
              <a:miter/>
            </a:ln>
          </p:spPr>
          <p:txBody>
            <a:bodyPr rtlCol="0" anchor="ctr"/>
            <a:lstStyle/>
            <a:p>
              <a:endParaRPr lang="da-DK"/>
            </a:p>
          </p:txBody>
        </p:sp>
        <p:sp>
          <p:nvSpPr>
            <p:cNvPr id="86" name="Kombinationstegning 20">
              <a:extLst>
                <a:ext uri="{FF2B5EF4-FFF2-40B4-BE49-F238E27FC236}">
                  <a16:creationId xmlns:a16="http://schemas.microsoft.com/office/drawing/2014/main" id="{5E493173-BDB9-489B-A174-3F7E355D6829}"/>
                </a:ext>
              </a:extLst>
            </p:cNvPr>
            <p:cNvSpPr/>
            <p:nvPr/>
          </p:nvSpPr>
          <p:spPr>
            <a:xfrm>
              <a:off x="6673314" y="3608381"/>
              <a:ext cx="169856" cy="118600"/>
            </a:xfrm>
            <a:custGeom>
              <a:avLst/>
              <a:gdLst>
                <a:gd name="connsiteX0" fmla="*/ 0 w 85431"/>
                <a:gd name="connsiteY0" fmla="*/ 21606 h 59651"/>
                <a:gd name="connsiteX1" fmla="*/ 75086 w 85431"/>
                <a:gd name="connsiteY1" fmla="*/ 1603 h 59651"/>
                <a:gd name="connsiteX2" fmla="*/ 83640 w 85431"/>
                <a:gd name="connsiteY2" fmla="*/ 4461 h 59651"/>
                <a:gd name="connsiteX3" fmla="*/ 80788 w 85431"/>
                <a:gd name="connsiteY3" fmla="*/ 47323 h 59651"/>
                <a:gd name="connsiteX4" fmla="*/ 50374 w 85431"/>
                <a:gd name="connsiteY4" fmla="*/ 57801 h 59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1" h="59651">
                  <a:moveTo>
                    <a:pt x="0" y="21606"/>
                  </a:moveTo>
                  <a:cubicBezTo>
                    <a:pt x="25662" y="33036"/>
                    <a:pt x="57027" y="25416"/>
                    <a:pt x="75086" y="1603"/>
                  </a:cubicBezTo>
                  <a:cubicBezTo>
                    <a:pt x="77937" y="-2207"/>
                    <a:pt x="83640" y="1603"/>
                    <a:pt x="83640" y="4461"/>
                  </a:cubicBezTo>
                  <a:cubicBezTo>
                    <a:pt x="85541" y="18748"/>
                    <a:pt x="87442" y="34941"/>
                    <a:pt x="80788" y="47323"/>
                  </a:cubicBezTo>
                  <a:cubicBezTo>
                    <a:pt x="75086" y="57801"/>
                    <a:pt x="61779" y="62563"/>
                    <a:pt x="50374" y="57801"/>
                  </a:cubicBezTo>
                </a:path>
              </a:pathLst>
            </a:custGeom>
            <a:noFill/>
            <a:ln w="28575" cap="flat">
              <a:solidFill>
                <a:schemeClr val="bg1"/>
              </a:solidFill>
              <a:prstDash val="solid"/>
              <a:miter/>
            </a:ln>
          </p:spPr>
          <p:txBody>
            <a:bodyPr rtlCol="0" anchor="ctr"/>
            <a:lstStyle/>
            <a:p>
              <a:endParaRPr lang="da-DK"/>
            </a:p>
          </p:txBody>
        </p:sp>
        <p:sp>
          <p:nvSpPr>
            <p:cNvPr id="87" name="Kombinationstegning 21">
              <a:extLst>
                <a:ext uri="{FF2B5EF4-FFF2-40B4-BE49-F238E27FC236}">
                  <a16:creationId xmlns:a16="http://schemas.microsoft.com/office/drawing/2014/main" id="{FDFCDED0-6A4E-42AC-A20D-F370D4AC46C1}"/>
                </a:ext>
              </a:extLst>
            </p:cNvPr>
            <p:cNvSpPr/>
            <p:nvPr/>
          </p:nvSpPr>
          <p:spPr>
            <a:xfrm>
              <a:off x="7132435" y="3304695"/>
              <a:ext cx="151334" cy="210289"/>
            </a:xfrm>
            <a:custGeom>
              <a:avLst/>
              <a:gdLst>
                <a:gd name="connsiteX0" fmla="*/ 40909 w 76115"/>
                <a:gd name="connsiteY0" fmla="*/ 105768 h 105767"/>
                <a:gd name="connsiteX1" fmla="*/ 40909 w 76115"/>
                <a:gd name="connsiteY1" fmla="*/ 105768 h 105767"/>
                <a:gd name="connsiteX2" fmla="*/ 76076 w 76115"/>
                <a:gd name="connsiteY2" fmla="*/ 66715 h 105767"/>
                <a:gd name="connsiteX3" fmla="*/ 74175 w 76115"/>
                <a:gd name="connsiteY3" fmla="*/ 35283 h 105767"/>
                <a:gd name="connsiteX4" fmla="*/ 35207 w 76115"/>
                <a:gd name="connsiteY4" fmla="*/ 40 h 105767"/>
                <a:gd name="connsiteX5" fmla="*/ 35207 w 76115"/>
                <a:gd name="connsiteY5" fmla="*/ 40 h 105767"/>
                <a:gd name="connsiteX6" fmla="*/ 40 w 76115"/>
                <a:gd name="connsiteY6" fmla="*/ 39093 h 10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15" h="105767">
                  <a:moveTo>
                    <a:pt x="40909" y="105768"/>
                  </a:moveTo>
                  <a:lnTo>
                    <a:pt x="40909" y="105768"/>
                  </a:lnTo>
                  <a:cubicBezTo>
                    <a:pt x="60869" y="104815"/>
                    <a:pt x="77027" y="87670"/>
                    <a:pt x="76076" y="66715"/>
                  </a:cubicBezTo>
                  <a:lnTo>
                    <a:pt x="74175" y="35283"/>
                  </a:lnTo>
                  <a:cubicBezTo>
                    <a:pt x="73225" y="15280"/>
                    <a:pt x="56116" y="-913"/>
                    <a:pt x="35207" y="40"/>
                  </a:cubicBezTo>
                  <a:lnTo>
                    <a:pt x="35207" y="40"/>
                  </a:lnTo>
                  <a:cubicBezTo>
                    <a:pt x="15247" y="993"/>
                    <a:pt x="-910" y="18137"/>
                    <a:pt x="40" y="39093"/>
                  </a:cubicBezTo>
                </a:path>
              </a:pathLst>
            </a:custGeom>
            <a:noFill/>
            <a:ln w="28575" cap="flat">
              <a:solidFill>
                <a:schemeClr val="bg1"/>
              </a:solidFill>
              <a:prstDash val="solid"/>
              <a:miter/>
            </a:ln>
          </p:spPr>
          <p:txBody>
            <a:bodyPr rtlCol="0" anchor="ctr"/>
            <a:lstStyle/>
            <a:p>
              <a:endParaRPr lang="da-DK"/>
            </a:p>
          </p:txBody>
        </p:sp>
        <p:sp>
          <p:nvSpPr>
            <p:cNvPr id="88" name="Kombinationstegning 22">
              <a:extLst>
                <a:ext uri="{FF2B5EF4-FFF2-40B4-BE49-F238E27FC236}">
                  <a16:creationId xmlns:a16="http://schemas.microsoft.com/office/drawing/2014/main" id="{D1633F30-2032-4939-A62C-C3950ACCA373}"/>
                </a:ext>
              </a:extLst>
            </p:cNvPr>
            <p:cNvSpPr/>
            <p:nvPr/>
          </p:nvSpPr>
          <p:spPr>
            <a:xfrm>
              <a:off x="6159311" y="5774274"/>
              <a:ext cx="302354" cy="128775"/>
            </a:xfrm>
            <a:custGeom>
              <a:avLst/>
              <a:gdLst>
                <a:gd name="connsiteX0" fmla="*/ 152072 w 152072"/>
                <a:gd name="connsiteY0" fmla="*/ 0 h 64769"/>
                <a:gd name="connsiteX1" fmla="*/ 32315 w 152072"/>
                <a:gd name="connsiteY1" fmla="*/ 0 h 64769"/>
                <a:gd name="connsiteX2" fmla="*/ 0 w 152072"/>
                <a:gd name="connsiteY2" fmla="*/ 32385 h 64769"/>
                <a:gd name="connsiteX3" fmla="*/ 0 w 152072"/>
                <a:gd name="connsiteY3" fmla="*/ 32385 h 64769"/>
                <a:gd name="connsiteX4" fmla="*/ 32315 w 152072"/>
                <a:gd name="connsiteY4" fmla="*/ 64770 h 64769"/>
                <a:gd name="connsiteX5" fmla="*/ 152072 w 152072"/>
                <a:gd name="connsiteY5" fmla="*/ 64770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72" h="64769">
                  <a:moveTo>
                    <a:pt x="152072" y="0"/>
                  </a:moveTo>
                  <a:lnTo>
                    <a:pt x="32315" y="0"/>
                  </a:lnTo>
                  <a:cubicBezTo>
                    <a:pt x="14257" y="0"/>
                    <a:pt x="0" y="14288"/>
                    <a:pt x="0" y="32385"/>
                  </a:cubicBezTo>
                  <a:lnTo>
                    <a:pt x="0" y="32385"/>
                  </a:lnTo>
                  <a:cubicBezTo>
                    <a:pt x="0" y="50482"/>
                    <a:pt x="14257" y="64770"/>
                    <a:pt x="32315" y="64770"/>
                  </a:cubicBezTo>
                  <a:lnTo>
                    <a:pt x="152072" y="64770"/>
                  </a:lnTo>
                </a:path>
              </a:pathLst>
            </a:custGeom>
            <a:noFill/>
            <a:ln w="28575" cap="flat">
              <a:solidFill>
                <a:schemeClr val="bg1"/>
              </a:solidFill>
              <a:prstDash val="solid"/>
              <a:miter/>
            </a:ln>
          </p:spPr>
          <p:txBody>
            <a:bodyPr rtlCol="0" anchor="ctr"/>
            <a:lstStyle/>
            <a:p>
              <a:endParaRPr lang="da-DK"/>
            </a:p>
          </p:txBody>
        </p:sp>
        <p:sp>
          <p:nvSpPr>
            <p:cNvPr id="89" name="Kombinationstegning 23">
              <a:extLst>
                <a:ext uri="{FF2B5EF4-FFF2-40B4-BE49-F238E27FC236}">
                  <a16:creationId xmlns:a16="http://schemas.microsoft.com/office/drawing/2014/main" id="{E825A546-7A17-4519-8556-490666A13C69}"/>
                </a:ext>
              </a:extLst>
            </p:cNvPr>
            <p:cNvSpPr/>
            <p:nvPr/>
          </p:nvSpPr>
          <p:spPr>
            <a:xfrm>
              <a:off x="6442769" y="5776167"/>
              <a:ext cx="366603" cy="128777"/>
            </a:xfrm>
            <a:custGeom>
              <a:avLst/>
              <a:gdLst>
                <a:gd name="connsiteX0" fmla="*/ 32315 w 184387"/>
                <a:gd name="connsiteY0" fmla="*/ 64770 h 64770"/>
                <a:gd name="connsiteX1" fmla="*/ 152072 w 184387"/>
                <a:gd name="connsiteY1" fmla="*/ 64770 h 64770"/>
                <a:gd name="connsiteX2" fmla="*/ 184388 w 184387"/>
                <a:gd name="connsiteY2" fmla="*/ 32385 h 64770"/>
                <a:gd name="connsiteX3" fmla="*/ 184388 w 184387"/>
                <a:gd name="connsiteY3" fmla="*/ 32385 h 64770"/>
                <a:gd name="connsiteX4" fmla="*/ 152072 w 184387"/>
                <a:gd name="connsiteY4" fmla="*/ 0 h 64770"/>
                <a:gd name="connsiteX5" fmla="*/ 117856 w 184387"/>
                <a:gd name="connsiteY5" fmla="*/ 0 h 64770"/>
                <a:gd name="connsiteX6" fmla="*/ 32315 w 184387"/>
                <a:gd name="connsiteY6" fmla="*/ 0 h 64770"/>
                <a:gd name="connsiteX7" fmla="*/ 0 w 184387"/>
                <a:gd name="connsiteY7" fmla="*/ 32385 h 64770"/>
                <a:gd name="connsiteX8" fmla="*/ 0 w 184387"/>
                <a:gd name="connsiteY8" fmla="*/ 32385 h 64770"/>
                <a:gd name="connsiteX9" fmla="*/ 32315 w 184387"/>
                <a:gd name="connsiteY9"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387" h="64770">
                  <a:moveTo>
                    <a:pt x="32315" y="64770"/>
                  </a:moveTo>
                  <a:lnTo>
                    <a:pt x="152072" y="64770"/>
                  </a:lnTo>
                  <a:cubicBezTo>
                    <a:pt x="170131" y="64770"/>
                    <a:pt x="184388" y="50483"/>
                    <a:pt x="184388" y="32385"/>
                  </a:cubicBezTo>
                  <a:lnTo>
                    <a:pt x="184388" y="32385"/>
                  </a:lnTo>
                  <a:cubicBezTo>
                    <a:pt x="184388" y="14288"/>
                    <a:pt x="170131" y="0"/>
                    <a:pt x="152072" y="0"/>
                  </a:cubicBezTo>
                  <a:lnTo>
                    <a:pt x="117856" y="0"/>
                  </a:lnTo>
                  <a:lnTo>
                    <a:pt x="32315" y="0"/>
                  </a:lnTo>
                  <a:cubicBezTo>
                    <a:pt x="14257" y="0"/>
                    <a:pt x="0" y="14288"/>
                    <a:pt x="0" y="32385"/>
                  </a:cubicBezTo>
                  <a:lnTo>
                    <a:pt x="0" y="32385"/>
                  </a:lnTo>
                  <a:cubicBezTo>
                    <a:pt x="0" y="49530"/>
                    <a:pt x="14257" y="64770"/>
                    <a:pt x="32315" y="64770"/>
                  </a:cubicBezTo>
                  <a:close/>
                </a:path>
              </a:pathLst>
            </a:custGeom>
            <a:noFill/>
            <a:ln w="28575" cap="flat">
              <a:solidFill>
                <a:schemeClr val="bg1"/>
              </a:solidFill>
              <a:prstDash val="solid"/>
              <a:miter/>
            </a:ln>
          </p:spPr>
          <p:txBody>
            <a:bodyPr rtlCol="0" anchor="ctr"/>
            <a:lstStyle/>
            <a:p>
              <a:endParaRPr lang="da-DK"/>
            </a:p>
          </p:txBody>
        </p:sp>
        <p:sp>
          <p:nvSpPr>
            <p:cNvPr id="90" name="Kombinationstegning 24">
              <a:extLst>
                <a:ext uri="{FF2B5EF4-FFF2-40B4-BE49-F238E27FC236}">
                  <a16:creationId xmlns:a16="http://schemas.microsoft.com/office/drawing/2014/main" id="{83681D7B-1BFA-4D5C-9058-C096ABF8799F}"/>
                </a:ext>
              </a:extLst>
            </p:cNvPr>
            <p:cNvSpPr/>
            <p:nvPr/>
          </p:nvSpPr>
          <p:spPr>
            <a:xfrm>
              <a:off x="6875514" y="4889875"/>
              <a:ext cx="536678" cy="340882"/>
            </a:xfrm>
            <a:custGeom>
              <a:avLst/>
              <a:gdLst>
                <a:gd name="connsiteX0" fmla="*/ 0 w 269928"/>
                <a:gd name="connsiteY0" fmla="*/ 171450 h 171450"/>
                <a:gd name="connsiteX1" fmla="*/ 150171 w 269928"/>
                <a:gd name="connsiteY1" fmla="*/ 171450 h 171450"/>
                <a:gd name="connsiteX2" fmla="*/ 269928 w 269928"/>
                <a:gd name="connsiteY2" fmla="*/ 56198 h 171450"/>
                <a:gd name="connsiteX3" fmla="*/ 269928 w 269928"/>
                <a:gd name="connsiteY3" fmla="*/ 0 h 171450"/>
              </a:gdLst>
              <a:ahLst/>
              <a:cxnLst>
                <a:cxn ang="0">
                  <a:pos x="connsiteX0" y="connsiteY0"/>
                </a:cxn>
                <a:cxn ang="0">
                  <a:pos x="connsiteX1" y="connsiteY1"/>
                </a:cxn>
                <a:cxn ang="0">
                  <a:pos x="connsiteX2" y="connsiteY2"/>
                </a:cxn>
                <a:cxn ang="0">
                  <a:pos x="connsiteX3" y="connsiteY3"/>
                </a:cxn>
              </a:cxnLst>
              <a:rect l="l" t="t" r="r" b="b"/>
              <a:pathLst>
                <a:path w="269928" h="171450">
                  <a:moveTo>
                    <a:pt x="0" y="171450"/>
                  </a:moveTo>
                  <a:lnTo>
                    <a:pt x="150171" y="171450"/>
                  </a:lnTo>
                  <a:cubicBezTo>
                    <a:pt x="220505" y="171450"/>
                    <a:pt x="269928" y="140970"/>
                    <a:pt x="269928" y="56198"/>
                  </a:cubicBezTo>
                  <a:lnTo>
                    <a:pt x="269928" y="0"/>
                  </a:lnTo>
                </a:path>
              </a:pathLst>
            </a:custGeom>
            <a:noFill/>
            <a:ln w="28575" cap="flat">
              <a:solidFill>
                <a:schemeClr val="bg1"/>
              </a:solidFill>
              <a:prstDash val="solid"/>
              <a:miter/>
            </a:ln>
          </p:spPr>
          <p:txBody>
            <a:bodyPr rtlCol="0" anchor="ctr"/>
            <a:lstStyle/>
            <a:p>
              <a:endParaRPr lang="da-DK"/>
            </a:p>
          </p:txBody>
        </p:sp>
        <p:sp>
          <p:nvSpPr>
            <p:cNvPr id="91" name="Kombinationstegning 25">
              <a:extLst>
                <a:ext uri="{FF2B5EF4-FFF2-40B4-BE49-F238E27FC236}">
                  <a16:creationId xmlns:a16="http://schemas.microsoft.com/office/drawing/2014/main" id="{7EF6ED2C-4D1D-439E-BB2D-E83EAEB99938}"/>
                </a:ext>
              </a:extLst>
            </p:cNvPr>
            <p:cNvSpPr/>
            <p:nvPr/>
          </p:nvSpPr>
          <p:spPr>
            <a:xfrm>
              <a:off x="6565599" y="4976989"/>
              <a:ext cx="120940" cy="780238"/>
            </a:xfrm>
            <a:custGeom>
              <a:avLst/>
              <a:gdLst>
                <a:gd name="connsiteX0" fmla="*/ 60829 w 60828"/>
                <a:gd name="connsiteY0" fmla="*/ 0 h 392429"/>
                <a:gd name="connsiteX1" fmla="*/ 60829 w 60828"/>
                <a:gd name="connsiteY1" fmla="*/ 0 h 392429"/>
                <a:gd name="connsiteX2" fmla="*/ 0 w 60828"/>
                <a:gd name="connsiteY2" fmla="*/ 60960 h 392429"/>
                <a:gd name="connsiteX3" fmla="*/ 0 w 60828"/>
                <a:gd name="connsiteY3" fmla="*/ 392430 h 392429"/>
              </a:gdLst>
              <a:ahLst/>
              <a:cxnLst>
                <a:cxn ang="0">
                  <a:pos x="connsiteX0" y="connsiteY0"/>
                </a:cxn>
                <a:cxn ang="0">
                  <a:pos x="connsiteX1" y="connsiteY1"/>
                </a:cxn>
                <a:cxn ang="0">
                  <a:pos x="connsiteX2" y="connsiteY2"/>
                </a:cxn>
                <a:cxn ang="0">
                  <a:pos x="connsiteX3" y="connsiteY3"/>
                </a:cxn>
              </a:cxnLst>
              <a:rect l="l" t="t" r="r" b="b"/>
              <a:pathLst>
                <a:path w="60828" h="392429">
                  <a:moveTo>
                    <a:pt x="60829" y="0"/>
                  </a:moveTo>
                  <a:lnTo>
                    <a:pt x="60829" y="0"/>
                  </a:lnTo>
                  <a:cubicBezTo>
                    <a:pt x="27563" y="0"/>
                    <a:pt x="0" y="27622"/>
                    <a:pt x="0" y="60960"/>
                  </a:cubicBezTo>
                  <a:lnTo>
                    <a:pt x="0" y="392430"/>
                  </a:lnTo>
                </a:path>
              </a:pathLst>
            </a:custGeom>
            <a:noFill/>
            <a:ln w="28575" cap="flat">
              <a:solidFill>
                <a:schemeClr val="bg1"/>
              </a:solidFill>
              <a:prstDash val="solid"/>
              <a:miter/>
            </a:ln>
          </p:spPr>
          <p:txBody>
            <a:bodyPr rtlCol="0" anchor="ctr"/>
            <a:lstStyle/>
            <a:p>
              <a:endParaRPr lang="da-DK"/>
            </a:p>
          </p:txBody>
        </p:sp>
        <p:sp>
          <p:nvSpPr>
            <p:cNvPr id="92" name="Kombinationstegning 26">
              <a:extLst>
                <a:ext uri="{FF2B5EF4-FFF2-40B4-BE49-F238E27FC236}">
                  <a16:creationId xmlns:a16="http://schemas.microsoft.com/office/drawing/2014/main" id="{68F842F5-ABAD-42ED-83BE-8B269A0D9ED8}"/>
                </a:ext>
              </a:extLst>
            </p:cNvPr>
            <p:cNvSpPr/>
            <p:nvPr/>
          </p:nvSpPr>
          <p:spPr>
            <a:xfrm>
              <a:off x="6805594" y="5130387"/>
              <a:ext cx="18896" cy="624949"/>
            </a:xfrm>
            <a:custGeom>
              <a:avLst/>
              <a:gdLst>
                <a:gd name="connsiteX0" fmla="*/ 0 w 9504"/>
                <a:gd name="connsiteY0" fmla="*/ 314325 h 314325"/>
                <a:gd name="connsiteX1" fmla="*/ 0 w 9504"/>
                <a:gd name="connsiteY1" fmla="*/ 0 h 314325"/>
              </a:gdLst>
              <a:ahLst/>
              <a:cxnLst>
                <a:cxn ang="0">
                  <a:pos x="connsiteX0" y="connsiteY0"/>
                </a:cxn>
                <a:cxn ang="0">
                  <a:pos x="connsiteX1" y="connsiteY1"/>
                </a:cxn>
              </a:cxnLst>
              <a:rect l="l" t="t" r="r" b="b"/>
              <a:pathLst>
                <a:path w="9504" h="314325">
                  <a:moveTo>
                    <a:pt x="0" y="314325"/>
                  </a:moveTo>
                  <a:lnTo>
                    <a:pt x="0" y="0"/>
                  </a:lnTo>
                </a:path>
              </a:pathLst>
            </a:custGeom>
            <a:ln w="28575" cap="flat">
              <a:solidFill>
                <a:schemeClr val="bg1"/>
              </a:solidFill>
              <a:prstDash val="solid"/>
              <a:miter/>
            </a:ln>
          </p:spPr>
          <p:txBody>
            <a:bodyPr rtlCol="0" anchor="ctr"/>
            <a:lstStyle/>
            <a:p>
              <a:endParaRPr lang="da-DK"/>
            </a:p>
          </p:txBody>
        </p:sp>
        <p:sp>
          <p:nvSpPr>
            <p:cNvPr id="93" name="Kombinationstegning 27">
              <a:extLst>
                <a:ext uri="{FF2B5EF4-FFF2-40B4-BE49-F238E27FC236}">
                  <a16:creationId xmlns:a16="http://schemas.microsoft.com/office/drawing/2014/main" id="{80F97BFA-B745-478E-B65E-15BED23FE769}"/>
                </a:ext>
              </a:extLst>
            </p:cNvPr>
            <p:cNvSpPr/>
            <p:nvPr/>
          </p:nvSpPr>
          <p:spPr>
            <a:xfrm>
              <a:off x="6397415" y="4976989"/>
              <a:ext cx="171964" cy="780238"/>
            </a:xfrm>
            <a:custGeom>
              <a:avLst/>
              <a:gdLst>
                <a:gd name="connsiteX0" fmla="*/ 86491 w 86491"/>
                <a:gd name="connsiteY0" fmla="*/ 5715 h 392429"/>
                <a:gd name="connsiteX1" fmla="*/ 60829 w 86491"/>
                <a:gd name="connsiteY1" fmla="*/ 0 h 392429"/>
                <a:gd name="connsiteX2" fmla="*/ 60829 w 86491"/>
                <a:gd name="connsiteY2" fmla="*/ 0 h 392429"/>
                <a:gd name="connsiteX3" fmla="*/ 0 w 86491"/>
                <a:gd name="connsiteY3" fmla="*/ 60960 h 392429"/>
                <a:gd name="connsiteX4" fmla="*/ 0 w 86491"/>
                <a:gd name="connsiteY4" fmla="*/ 392430 h 39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91" h="392429">
                  <a:moveTo>
                    <a:pt x="86491" y="5715"/>
                  </a:moveTo>
                  <a:cubicBezTo>
                    <a:pt x="78888" y="1905"/>
                    <a:pt x="70333" y="0"/>
                    <a:pt x="60829" y="0"/>
                  </a:cubicBezTo>
                  <a:lnTo>
                    <a:pt x="60829" y="0"/>
                  </a:lnTo>
                  <a:cubicBezTo>
                    <a:pt x="27563" y="0"/>
                    <a:pt x="0" y="27622"/>
                    <a:pt x="0" y="60960"/>
                  </a:cubicBezTo>
                  <a:lnTo>
                    <a:pt x="0" y="392430"/>
                  </a:lnTo>
                </a:path>
              </a:pathLst>
            </a:custGeom>
            <a:noFill/>
            <a:ln w="28575" cap="flat">
              <a:solidFill>
                <a:schemeClr val="bg1"/>
              </a:solidFill>
              <a:prstDash val="solid"/>
              <a:miter/>
            </a:ln>
          </p:spPr>
          <p:txBody>
            <a:bodyPr rtlCol="0" anchor="ctr"/>
            <a:lstStyle/>
            <a:p>
              <a:endParaRPr lang="da-DK"/>
            </a:p>
          </p:txBody>
        </p:sp>
        <p:sp>
          <p:nvSpPr>
            <p:cNvPr id="94" name="Kombinationstegning 28">
              <a:extLst>
                <a:ext uri="{FF2B5EF4-FFF2-40B4-BE49-F238E27FC236}">
                  <a16:creationId xmlns:a16="http://schemas.microsoft.com/office/drawing/2014/main" id="{EEF47EF9-58C1-49ED-B2AB-434C290CB86F}"/>
                </a:ext>
              </a:extLst>
            </p:cNvPr>
            <p:cNvSpPr/>
            <p:nvPr/>
          </p:nvSpPr>
          <p:spPr>
            <a:xfrm>
              <a:off x="6316159" y="4851999"/>
              <a:ext cx="156845" cy="378757"/>
            </a:xfrm>
            <a:custGeom>
              <a:avLst/>
              <a:gdLst>
                <a:gd name="connsiteX0" fmla="*/ 0 w 78887"/>
                <a:gd name="connsiteY0" fmla="*/ 190500 h 190500"/>
                <a:gd name="connsiteX1" fmla="*/ 0 w 78887"/>
                <a:gd name="connsiteY1" fmla="*/ 176213 h 190500"/>
                <a:gd name="connsiteX2" fmla="*/ 0 w 78887"/>
                <a:gd name="connsiteY2" fmla="*/ 119063 h 190500"/>
                <a:gd name="connsiteX3" fmla="*/ 78888 w 78887"/>
                <a:gd name="connsiteY3" fmla="*/ 0 h 190500"/>
              </a:gdLst>
              <a:ahLst/>
              <a:cxnLst>
                <a:cxn ang="0">
                  <a:pos x="connsiteX0" y="connsiteY0"/>
                </a:cxn>
                <a:cxn ang="0">
                  <a:pos x="connsiteX1" y="connsiteY1"/>
                </a:cxn>
                <a:cxn ang="0">
                  <a:pos x="connsiteX2" y="connsiteY2"/>
                </a:cxn>
                <a:cxn ang="0">
                  <a:pos x="connsiteX3" y="connsiteY3"/>
                </a:cxn>
              </a:cxnLst>
              <a:rect l="l" t="t" r="r" b="b"/>
              <a:pathLst>
                <a:path w="78887" h="190500">
                  <a:moveTo>
                    <a:pt x="0" y="190500"/>
                  </a:moveTo>
                  <a:lnTo>
                    <a:pt x="0" y="176213"/>
                  </a:lnTo>
                  <a:lnTo>
                    <a:pt x="0" y="119063"/>
                  </a:lnTo>
                  <a:cubicBezTo>
                    <a:pt x="0" y="48578"/>
                    <a:pt x="31365" y="12383"/>
                    <a:pt x="78888" y="0"/>
                  </a:cubicBezTo>
                </a:path>
              </a:pathLst>
            </a:custGeom>
            <a:noFill/>
            <a:ln w="28575" cap="flat">
              <a:solidFill>
                <a:schemeClr val="bg1"/>
              </a:solidFill>
              <a:prstDash val="solid"/>
              <a:miter/>
            </a:ln>
          </p:spPr>
          <p:txBody>
            <a:bodyPr rtlCol="0" anchor="ctr"/>
            <a:lstStyle/>
            <a:p>
              <a:endParaRPr lang="da-DK"/>
            </a:p>
          </p:txBody>
        </p:sp>
        <p:sp>
          <p:nvSpPr>
            <p:cNvPr id="95" name="Kombinationstegning 29">
              <a:extLst>
                <a:ext uri="{FF2B5EF4-FFF2-40B4-BE49-F238E27FC236}">
                  <a16:creationId xmlns:a16="http://schemas.microsoft.com/office/drawing/2014/main" id="{66A61336-51A3-4FAE-9D8A-844EBF88855B}"/>
                </a:ext>
              </a:extLst>
            </p:cNvPr>
            <p:cNvSpPr/>
            <p:nvPr/>
          </p:nvSpPr>
          <p:spPr>
            <a:xfrm>
              <a:off x="6869844" y="4363403"/>
              <a:ext cx="795569" cy="960149"/>
            </a:xfrm>
            <a:custGeom>
              <a:avLst/>
              <a:gdLst>
                <a:gd name="connsiteX0" fmla="*/ 329807 w 400140"/>
                <a:gd name="connsiteY0" fmla="*/ 0 h 482917"/>
                <a:gd name="connsiteX1" fmla="*/ 400140 w 400140"/>
                <a:gd name="connsiteY1" fmla="*/ 70485 h 482917"/>
                <a:gd name="connsiteX2" fmla="*/ 400140 w 400140"/>
                <a:gd name="connsiteY2" fmla="*/ 412432 h 482917"/>
                <a:gd name="connsiteX3" fmla="*/ 329807 w 400140"/>
                <a:gd name="connsiteY3" fmla="*/ 482917 h 482917"/>
                <a:gd name="connsiteX4" fmla="*/ 275631 w 400140"/>
                <a:gd name="connsiteY4" fmla="*/ 482917 h 482917"/>
                <a:gd name="connsiteX5" fmla="*/ 210050 w 400140"/>
                <a:gd name="connsiteY5" fmla="*/ 482917 h 482917"/>
                <a:gd name="connsiteX6" fmla="*/ 0 w 400140"/>
                <a:gd name="connsiteY6" fmla="*/ 482917 h 48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140" h="482917">
                  <a:moveTo>
                    <a:pt x="329807" y="0"/>
                  </a:moveTo>
                  <a:cubicBezTo>
                    <a:pt x="368775" y="0"/>
                    <a:pt x="400140" y="31432"/>
                    <a:pt x="400140" y="70485"/>
                  </a:cubicBezTo>
                  <a:lnTo>
                    <a:pt x="400140" y="412432"/>
                  </a:lnTo>
                  <a:cubicBezTo>
                    <a:pt x="400140" y="451485"/>
                    <a:pt x="368775" y="482917"/>
                    <a:pt x="329807" y="482917"/>
                  </a:cubicBezTo>
                  <a:lnTo>
                    <a:pt x="275631" y="482917"/>
                  </a:lnTo>
                  <a:lnTo>
                    <a:pt x="210050" y="482917"/>
                  </a:lnTo>
                  <a:lnTo>
                    <a:pt x="0" y="482917"/>
                  </a:lnTo>
                </a:path>
              </a:pathLst>
            </a:custGeom>
            <a:noFill/>
            <a:ln w="28575" cap="flat">
              <a:solidFill>
                <a:schemeClr val="bg1"/>
              </a:solidFill>
              <a:prstDash val="solid"/>
              <a:miter/>
            </a:ln>
          </p:spPr>
          <p:txBody>
            <a:bodyPr rtlCol="0" anchor="ctr"/>
            <a:lstStyle/>
            <a:p>
              <a:endParaRPr lang="da-DK"/>
            </a:p>
          </p:txBody>
        </p:sp>
        <p:sp>
          <p:nvSpPr>
            <p:cNvPr id="96" name="Kombinationstegning 31">
              <a:extLst>
                <a:ext uri="{FF2B5EF4-FFF2-40B4-BE49-F238E27FC236}">
                  <a16:creationId xmlns:a16="http://schemas.microsoft.com/office/drawing/2014/main" id="{F4694BA0-9579-49EC-A5E6-C15CC8A0E971}"/>
                </a:ext>
              </a:extLst>
            </p:cNvPr>
            <p:cNvSpPr/>
            <p:nvPr/>
          </p:nvSpPr>
          <p:spPr>
            <a:xfrm>
              <a:off x="7291251" y="5325446"/>
              <a:ext cx="128499" cy="592754"/>
            </a:xfrm>
            <a:custGeom>
              <a:avLst/>
              <a:gdLst>
                <a:gd name="connsiteX0" fmla="*/ 64631 w 64630"/>
                <a:gd name="connsiteY0" fmla="*/ 0 h 298132"/>
                <a:gd name="connsiteX1" fmla="*/ 64631 w 64630"/>
                <a:gd name="connsiteY1" fmla="*/ 265748 h 298132"/>
                <a:gd name="connsiteX2" fmla="*/ 32316 w 64630"/>
                <a:gd name="connsiteY2" fmla="*/ 298133 h 298132"/>
                <a:gd name="connsiteX3" fmla="*/ 32316 w 64630"/>
                <a:gd name="connsiteY3" fmla="*/ 298133 h 298132"/>
                <a:gd name="connsiteX4" fmla="*/ 0 w 64630"/>
                <a:gd name="connsiteY4" fmla="*/ 265748 h 298132"/>
                <a:gd name="connsiteX5" fmla="*/ 0 w 64630"/>
                <a:gd name="connsiteY5" fmla="*/ 0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30" h="298132">
                  <a:moveTo>
                    <a:pt x="64631" y="0"/>
                  </a:moveTo>
                  <a:lnTo>
                    <a:pt x="64631" y="265748"/>
                  </a:lnTo>
                  <a:cubicBezTo>
                    <a:pt x="64631" y="283845"/>
                    <a:pt x="50374" y="298133"/>
                    <a:pt x="32316" y="298133"/>
                  </a:cubicBezTo>
                  <a:lnTo>
                    <a:pt x="32316" y="298133"/>
                  </a:lnTo>
                  <a:cubicBezTo>
                    <a:pt x="14257" y="298133"/>
                    <a:pt x="0" y="283845"/>
                    <a:pt x="0" y="265748"/>
                  </a:cubicBezTo>
                  <a:lnTo>
                    <a:pt x="0" y="0"/>
                  </a:lnTo>
                </a:path>
              </a:pathLst>
            </a:custGeom>
            <a:noFill/>
            <a:ln w="28575" cap="flat">
              <a:solidFill>
                <a:schemeClr val="bg1"/>
              </a:solidFill>
              <a:prstDash val="solid"/>
              <a:miter/>
            </a:ln>
          </p:spPr>
          <p:txBody>
            <a:bodyPr rtlCol="0" anchor="ctr"/>
            <a:lstStyle/>
            <a:p>
              <a:endParaRPr lang="da-DK"/>
            </a:p>
          </p:txBody>
        </p:sp>
        <p:sp>
          <p:nvSpPr>
            <p:cNvPr id="97" name="Kombinationstegning 32">
              <a:extLst>
                <a:ext uri="{FF2B5EF4-FFF2-40B4-BE49-F238E27FC236}">
                  <a16:creationId xmlns:a16="http://schemas.microsoft.com/office/drawing/2014/main" id="{FE524BF1-B8C7-4832-9E20-B3C6683FC38D}"/>
                </a:ext>
              </a:extLst>
            </p:cNvPr>
            <p:cNvSpPr/>
            <p:nvPr/>
          </p:nvSpPr>
          <p:spPr>
            <a:xfrm>
              <a:off x="6225452" y="4422109"/>
              <a:ext cx="672736" cy="543516"/>
            </a:xfrm>
            <a:custGeom>
              <a:avLst/>
              <a:gdLst>
                <a:gd name="connsiteX0" fmla="*/ 271829 w 338360"/>
                <a:gd name="connsiteY0" fmla="*/ 82867 h 273367"/>
                <a:gd name="connsiteX1" fmla="*/ 257572 w 338360"/>
                <a:gd name="connsiteY1" fmla="*/ 42863 h 273367"/>
                <a:gd name="connsiteX2" fmla="*/ 0 w 338360"/>
                <a:gd name="connsiteY2" fmla="*/ 0 h 273367"/>
                <a:gd name="connsiteX3" fmla="*/ 134014 w 338360"/>
                <a:gd name="connsiteY3" fmla="*/ 225742 h 273367"/>
                <a:gd name="connsiteX4" fmla="*/ 338361 w 338360"/>
                <a:gd name="connsiteY4" fmla="*/ 273367 h 273367"/>
                <a:gd name="connsiteX5" fmla="*/ 331708 w 338360"/>
                <a:gd name="connsiteY5" fmla="*/ 25431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360" h="273367">
                  <a:moveTo>
                    <a:pt x="271829" y="82867"/>
                  </a:moveTo>
                  <a:lnTo>
                    <a:pt x="257572" y="42863"/>
                  </a:lnTo>
                  <a:lnTo>
                    <a:pt x="0" y="0"/>
                  </a:lnTo>
                  <a:lnTo>
                    <a:pt x="134014" y="225742"/>
                  </a:lnTo>
                  <a:lnTo>
                    <a:pt x="338361" y="273367"/>
                  </a:lnTo>
                  <a:lnTo>
                    <a:pt x="331708" y="254317"/>
                  </a:lnTo>
                </a:path>
              </a:pathLst>
            </a:custGeom>
            <a:noFill/>
            <a:ln w="28575" cap="flat">
              <a:solidFill>
                <a:schemeClr val="bg1"/>
              </a:solidFill>
              <a:prstDash val="solid"/>
              <a:miter/>
            </a:ln>
          </p:spPr>
          <p:txBody>
            <a:bodyPr rtlCol="0" anchor="ctr"/>
            <a:lstStyle/>
            <a:p>
              <a:endParaRPr lang="da-DK"/>
            </a:p>
          </p:txBody>
        </p:sp>
        <p:sp>
          <p:nvSpPr>
            <p:cNvPr id="98" name="Kombinationstegning 33">
              <a:extLst>
                <a:ext uri="{FF2B5EF4-FFF2-40B4-BE49-F238E27FC236}">
                  <a16:creationId xmlns:a16="http://schemas.microsoft.com/office/drawing/2014/main" id="{0552753C-447F-4C50-B13A-D781FD117F3B}"/>
                </a:ext>
              </a:extLst>
            </p:cNvPr>
            <p:cNvSpPr/>
            <p:nvPr/>
          </p:nvSpPr>
          <p:spPr>
            <a:xfrm>
              <a:off x="6697880" y="4592285"/>
              <a:ext cx="257326" cy="341325"/>
            </a:xfrm>
            <a:custGeom>
              <a:avLst/>
              <a:gdLst>
                <a:gd name="connsiteX0" fmla="*/ 28514 w 129425"/>
                <a:gd name="connsiteY0" fmla="*/ 6801 h 171673"/>
                <a:gd name="connsiteX1" fmla="*/ 0 w 129425"/>
                <a:gd name="connsiteY1" fmla="*/ 48712 h 171673"/>
                <a:gd name="connsiteX2" fmla="*/ 2851 w 129425"/>
                <a:gd name="connsiteY2" fmla="*/ 58237 h 171673"/>
                <a:gd name="connsiteX3" fmla="*/ 22811 w 129425"/>
                <a:gd name="connsiteY3" fmla="*/ 70619 h 171673"/>
                <a:gd name="connsiteX4" fmla="*/ 21860 w 129425"/>
                <a:gd name="connsiteY4" fmla="*/ 75382 h 171673"/>
                <a:gd name="connsiteX5" fmla="*/ 17108 w 129425"/>
                <a:gd name="connsiteY5" fmla="*/ 113482 h 171673"/>
                <a:gd name="connsiteX6" fmla="*/ 38969 w 129425"/>
                <a:gd name="connsiteY6" fmla="*/ 143962 h 171673"/>
                <a:gd name="connsiteX7" fmla="*/ 44671 w 129425"/>
                <a:gd name="connsiteY7" fmla="*/ 163964 h 171673"/>
                <a:gd name="connsiteX8" fmla="*/ 65581 w 129425"/>
                <a:gd name="connsiteY8" fmla="*/ 171584 h 171673"/>
                <a:gd name="connsiteX9" fmla="*/ 112153 w 129425"/>
                <a:gd name="connsiteY9" fmla="*/ 152534 h 171673"/>
                <a:gd name="connsiteX10" fmla="*/ 129261 w 129425"/>
                <a:gd name="connsiteY10" fmla="*/ 84907 h 171673"/>
                <a:gd name="connsiteX11" fmla="*/ 28514 w 129425"/>
                <a:gd name="connsiteY11" fmla="*/ 6801 h 17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25" h="171673">
                  <a:moveTo>
                    <a:pt x="28514" y="6801"/>
                  </a:moveTo>
                  <a:cubicBezTo>
                    <a:pt x="12356" y="14421"/>
                    <a:pt x="951" y="31566"/>
                    <a:pt x="0" y="48712"/>
                  </a:cubicBezTo>
                  <a:cubicBezTo>
                    <a:pt x="0" y="52521"/>
                    <a:pt x="0" y="56332"/>
                    <a:pt x="2851" y="58237"/>
                  </a:cubicBezTo>
                  <a:cubicBezTo>
                    <a:pt x="8554" y="63951"/>
                    <a:pt x="22811" y="62046"/>
                    <a:pt x="22811" y="70619"/>
                  </a:cubicBezTo>
                  <a:cubicBezTo>
                    <a:pt x="22811" y="72524"/>
                    <a:pt x="21860" y="73476"/>
                    <a:pt x="21860" y="75382"/>
                  </a:cubicBezTo>
                  <a:cubicBezTo>
                    <a:pt x="17108" y="86812"/>
                    <a:pt x="14257" y="100146"/>
                    <a:pt x="17108" y="113482"/>
                  </a:cubicBezTo>
                  <a:cubicBezTo>
                    <a:pt x="19960" y="125864"/>
                    <a:pt x="27563" y="138246"/>
                    <a:pt x="38969" y="143962"/>
                  </a:cubicBezTo>
                  <a:cubicBezTo>
                    <a:pt x="36117" y="150629"/>
                    <a:pt x="38969" y="159201"/>
                    <a:pt x="44671" y="163964"/>
                  </a:cubicBezTo>
                  <a:cubicBezTo>
                    <a:pt x="50374" y="168726"/>
                    <a:pt x="57978" y="171584"/>
                    <a:pt x="65581" y="171584"/>
                  </a:cubicBezTo>
                  <a:cubicBezTo>
                    <a:pt x="82689" y="172537"/>
                    <a:pt x="100748" y="165869"/>
                    <a:pt x="112153" y="152534"/>
                  </a:cubicBezTo>
                  <a:cubicBezTo>
                    <a:pt x="127361" y="134437"/>
                    <a:pt x="130212" y="108719"/>
                    <a:pt x="129261" y="84907"/>
                  </a:cubicBezTo>
                  <a:cubicBezTo>
                    <a:pt x="127361" y="37282"/>
                    <a:pt x="80788" y="-19868"/>
                    <a:pt x="28514" y="6801"/>
                  </a:cubicBezTo>
                  <a:close/>
                </a:path>
              </a:pathLst>
            </a:custGeom>
            <a:noFill/>
            <a:ln w="28575" cap="flat">
              <a:solidFill>
                <a:schemeClr val="bg1"/>
              </a:solidFill>
              <a:prstDash val="solid"/>
              <a:miter/>
            </a:ln>
          </p:spPr>
          <p:txBody>
            <a:bodyPr rtlCol="0" anchor="ctr"/>
            <a:lstStyle/>
            <a:p>
              <a:endParaRPr lang="da-DK"/>
            </a:p>
          </p:txBody>
        </p:sp>
        <p:sp>
          <p:nvSpPr>
            <p:cNvPr id="99" name="Kombinationstegning 34">
              <a:extLst>
                <a:ext uri="{FF2B5EF4-FFF2-40B4-BE49-F238E27FC236}">
                  <a16:creationId xmlns:a16="http://schemas.microsoft.com/office/drawing/2014/main" id="{D0F3BA83-D2D4-4EE5-B23B-DEA61F628A88}"/>
                </a:ext>
              </a:extLst>
            </p:cNvPr>
            <p:cNvSpPr/>
            <p:nvPr/>
          </p:nvSpPr>
          <p:spPr>
            <a:xfrm>
              <a:off x="6280253" y="4194855"/>
              <a:ext cx="194639" cy="259448"/>
            </a:xfrm>
            <a:custGeom>
              <a:avLst/>
              <a:gdLst>
                <a:gd name="connsiteX0" fmla="*/ 46572 w 97896"/>
                <a:gd name="connsiteY0" fmla="*/ 124778 h 130492"/>
                <a:gd name="connsiteX1" fmla="*/ 0 w 97896"/>
                <a:gd name="connsiteY1" fmla="*/ 15240 h 130492"/>
                <a:gd name="connsiteX2" fmla="*/ 38018 w 97896"/>
                <a:gd name="connsiteY2" fmla="*/ 0 h 130492"/>
                <a:gd name="connsiteX3" fmla="*/ 97897 w 97896"/>
                <a:gd name="connsiteY3" fmla="*/ 130492 h 130492"/>
              </a:gdLst>
              <a:ahLst/>
              <a:cxnLst>
                <a:cxn ang="0">
                  <a:pos x="connsiteX0" y="connsiteY0"/>
                </a:cxn>
                <a:cxn ang="0">
                  <a:pos x="connsiteX1" y="connsiteY1"/>
                </a:cxn>
                <a:cxn ang="0">
                  <a:pos x="connsiteX2" y="connsiteY2"/>
                </a:cxn>
                <a:cxn ang="0">
                  <a:pos x="connsiteX3" y="connsiteY3"/>
                </a:cxn>
              </a:cxnLst>
              <a:rect l="l" t="t" r="r" b="b"/>
              <a:pathLst>
                <a:path w="97896" h="130492">
                  <a:moveTo>
                    <a:pt x="46572" y="124778"/>
                  </a:moveTo>
                  <a:lnTo>
                    <a:pt x="0" y="15240"/>
                  </a:lnTo>
                  <a:lnTo>
                    <a:pt x="38018" y="0"/>
                  </a:lnTo>
                  <a:lnTo>
                    <a:pt x="97897" y="130492"/>
                  </a:lnTo>
                </a:path>
              </a:pathLst>
            </a:custGeom>
            <a:noFill/>
            <a:ln w="28575" cap="flat">
              <a:solidFill>
                <a:schemeClr val="bg1"/>
              </a:solidFill>
              <a:prstDash val="solid"/>
              <a:miter/>
            </a:ln>
          </p:spPr>
          <p:txBody>
            <a:bodyPr rtlCol="0" anchor="ctr"/>
            <a:lstStyle/>
            <a:p>
              <a:endParaRPr lang="da-DK"/>
            </a:p>
          </p:txBody>
        </p:sp>
        <p:sp>
          <p:nvSpPr>
            <p:cNvPr id="100" name="Kombinationstegning 35">
              <a:extLst>
                <a:ext uri="{FF2B5EF4-FFF2-40B4-BE49-F238E27FC236}">
                  <a16:creationId xmlns:a16="http://schemas.microsoft.com/office/drawing/2014/main" id="{0748A1B4-0ED4-4FAB-9DA0-417B05F3D267}"/>
                </a:ext>
              </a:extLst>
            </p:cNvPr>
            <p:cNvSpPr/>
            <p:nvPr/>
          </p:nvSpPr>
          <p:spPr>
            <a:xfrm>
              <a:off x="6813076" y="4049034"/>
              <a:ext cx="39391" cy="482914"/>
            </a:xfrm>
            <a:custGeom>
              <a:avLst/>
              <a:gdLst>
                <a:gd name="connsiteX0" fmla="*/ 18097 w 19812"/>
                <a:gd name="connsiteY0" fmla="*/ 0 h 242887"/>
                <a:gd name="connsiteX1" fmla="*/ 17147 w 19812"/>
                <a:gd name="connsiteY1" fmla="*/ 52388 h 242887"/>
                <a:gd name="connsiteX2" fmla="*/ 15246 w 19812"/>
                <a:gd name="connsiteY2" fmla="*/ 67628 h 242887"/>
                <a:gd name="connsiteX3" fmla="*/ 8593 w 19812"/>
                <a:gd name="connsiteY3" fmla="*/ 80963 h 242887"/>
                <a:gd name="connsiteX4" fmla="*/ 9543 w 19812"/>
                <a:gd name="connsiteY4" fmla="*/ 95250 h 242887"/>
                <a:gd name="connsiteX5" fmla="*/ 19048 w 19812"/>
                <a:gd name="connsiteY5" fmla="*/ 103822 h 242887"/>
                <a:gd name="connsiteX6" fmla="*/ 16196 w 19812"/>
                <a:gd name="connsiteY6" fmla="*/ 114300 h 242887"/>
                <a:gd name="connsiteX7" fmla="*/ 8593 w 19812"/>
                <a:gd name="connsiteY7" fmla="*/ 121920 h 242887"/>
                <a:gd name="connsiteX8" fmla="*/ 989 w 19812"/>
                <a:gd name="connsiteY8" fmla="*/ 148590 h 242887"/>
                <a:gd name="connsiteX9" fmla="*/ 2890 w 19812"/>
                <a:gd name="connsiteY9" fmla="*/ 242888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12" h="242887">
                  <a:moveTo>
                    <a:pt x="18097" y="0"/>
                  </a:moveTo>
                  <a:cubicBezTo>
                    <a:pt x="18097" y="17145"/>
                    <a:pt x="18097" y="35242"/>
                    <a:pt x="17147" y="52388"/>
                  </a:cubicBezTo>
                  <a:cubicBezTo>
                    <a:pt x="17147" y="57150"/>
                    <a:pt x="17147" y="62865"/>
                    <a:pt x="15246" y="67628"/>
                  </a:cubicBezTo>
                  <a:cubicBezTo>
                    <a:pt x="13345" y="72390"/>
                    <a:pt x="10494" y="76200"/>
                    <a:pt x="8593" y="80963"/>
                  </a:cubicBezTo>
                  <a:cubicBezTo>
                    <a:pt x="6692" y="85725"/>
                    <a:pt x="5741" y="91440"/>
                    <a:pt x="9543" y="95250"/>
                  </a:cubicBezTo>
                  <a:cubicBezTo>
                    <a:pt x="12394" y="98108"/>
                    <a:pt x="17147" y="100013"/>
                    <a:pt x="19048" y="103822"/>
                  </a:cubicBezTo>
                  <a:cubicBezTo>
                    <a:pt x="20948" y="106680"/>
                    <a:pt x="19048" y="111442"/>
                    <a:pt x="16196" y="114300"/>
                  </a:cubicBezTo>
                  <a:cubicBezTo>
                    <a:pt x="13345" y="117158"/>
                    <a:pt x="10494" y="119063"/>
                    <a:pt x="8593" y="121920"/>
                  </a:cubicBezTo>
                  <a:cubicBezTo>
                    <a:pt x="1939" y="128588"/>
                    <a:pt x="989" y="139065"/>
                    <a:pt x="989" y="148590"/>
                  </a:cubicBezTo>
                  <a:cubicBezTo>
                    <a:pt x="-912" y="180022"/>
                    <a:pt x="39" y="211455"/>
                    <a:pt x="2890" y="242888"/>
                  </a:cubicBezTo>
                </a:path>
              </a:pathLst>
            </a:custGeom>
            <a:noFill/>
            <a:ln w="28575" cap="flat">
              <a:solidFill>
                <a:schemeClr val="bg1"/>
              </a:solidFill>
              <a:prstDash val="solid"/>
              <a:miter/>
            </a:ln>
          </p:spPr>
          <p:txBody>
            <a:bodyPr rtlCol="0" anchor="ctr"/>
            <a:lstStyle/>
            <a:p>
              <a:endParaRPr lang="da-DK"/>
            </a:p>
          </p:txBody>
        </p:sp>
        <p:sp>
          <p:nvSpPr>
            <p:cNvPr id="101" name="Kombinationstegning 36">
              <a:extLst>
                <a:ext uri="{FF2B5EF4-FFF2-40B4-BE49-F238E27FC236}">
                  <a16:creationId xmlns:a16="http://schemas.microsoft.com/office/drawing/2014/main" id="{258735AD-F947-4405-99A8-7035586E4901}"/>
                </a:ext>
              </a:extLst>
            </p:cNvPr>
            <p:cNvSpPr/>
            <p:nvPr/>
          </p:nvSpPr>
          <p:spPr>
            <a:xfrm>
              <a:off x="7240229" y="4590657"/>
              <a:ext cx="35903" cy="83325"/>
            </a:xfrm>
            <a:custGeom>
              <a:avLst/>
              <a:gdLst>
                <a:gd name="connsiteX0" fmla="*/ 4752 w 18058"/>
                <a:gd name="connsiteY0" fmla="*/ 30480 h 41909"/>
                <a:gd name="connsiteX1" fmla="*/ 18059 w 18058"/>
                <a:gd name="connsiteY1" fmla="*/ 41910 h 41909"/>
                <a:gd name="connsiteX2" fmla="*/ 0 w 18058"/>
                <a:gd name="connsiteY2" fmla="*/ 11430 h 41909"/>
                <a:gd name="connsiteX3" fmla="*/ 10455 w 18058"/>
                <a:gd name="connsiteY3" fmla="*/ 18097 h 41909"/>
                <a:gd name="connsiteX4" fmla="*/ 7603 w 18058"/>
                <a:gd name="connsiteY4" fmla="*/ 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8" h="41909">
                  <a:moveTo>
                    <a:pt x="4752" y="30480"/>
                  </a:moveTo>
                  <a:cubicBezTo>
                    <a:pt x="9505" y="33338"/>
                    <a:pt x="14257" y="37147"/>
                    <a:pt x="18059" y="41910"/>
                  </a:cubicBezTo>
                  <a:cubicBezTo>
                    <a:pt x="12356" y="31432"/>
                    <a:pt x="6653" y="20955"/>
                    <a:pt x="0" y="11430"/>
                  </a:cubicBezTo>
                  <a:cubicBezTo>
                    <a:pt x="2851" y="14288"/>
                    <a:pt x="6653" y="16192"/>
                    <a:pt x="10455" y="18097"/>
                  </a:cubicBezTo>
                  <a:cubicBezTo>
                    <a:pt x="9505" y="12382"/>
                    <a:pt x="8554" y="5715"/>
                    <a:pt x="7603" y="0"/>
                  </a:cubicBezTo>
                </a:path>
              </a:pathLst>
            </a:custGeom>
            <a:noFill/>
            <a:ln w="28575" cap="flat">
              <a:solidFill>
                <a:schemeClr val="bg1"/>
              </a:solidFill>
              <a:prstDash val="solid"/>
              <a:miter/>
            </a:ln>
          </p:spPr>
          <p:txBody>
            <a:bodyPr rtlCol="0" anchor="ctr"/>
            <a:lstStyle/>
            <a:p>
              <a:endParaRPr lang="da-DK"/>
            </a:p>
          </p:txBody>
        </p:sp>
        <p:sp>
          <p:nvSpPr>
            <p:cNvPr id="102" name="Kombinationstegning 37">
              <a:extLst>
                <a:ext uri="{FF2B5EF4-FFF2-40B4-BE49-F238E27FC236}">
                  <a16:creationId xmlns:a16="http://schemas.microsoft.com/office/drawing/2014/main" id="{F0547612-8A02-4748-9045-474F10A34BB2}"/>
                </a:ext>
              </a:extLst>
            </p:cNvPr>
            <p:cNvSpPr/>
            <p:nvPr/>
          </p:nvSpPr>
          <p:spPr>
            <a:xfrm>
              <a:off x="6907638" y="4333102"/>
              <a:ext cx="196528" cy="20831"/>
            </a:xfrm>
            <a:custGeom>
              <a:avLst/>
              <a:gdLst>
                <a:gd name="connsiteX0" fmla="*/ 0 w 98846"/>
                <a:gd name="connsiteY0" fmla="*/ 0 h 10477"/>
                <a:gd name="connsiteX1" fmla="*/ 98847 w 98846"/>
                <a:gd name="connsiteY1" fmla="*/ 10478 h 10477"/>
              </a:gdLst>
              <a:ahLst/>
              <a:cxnLst>
                <a:cxn ang="0">
                  <a:pos x="connsiteX0" y="connsiteY0"/>
                </a:cxn>
                <a:cxn ang="0">
                  <a:pos x="connsiteX1" y="connsiteY1"/>
                </a:cxn>
              </a:cxnLst>
              <a:rect l="l" t="t" r="r" b="b"/>
              <a:pathLst>
                <a:path w="98846" h="10477">
                  <a:moveTo>
                    <a:pt x="0" y="0"/>
                  </a:moveTo>
                  <a:cubicBezTo>
                    <a:pt x="32315" y="6667"/>
                    <a:pt x="65581" y="9525"/>
                    <a:pt x="98847" y="10478"/>
                  </a:cubicBezTo>
                </a:path>
              </a:pathLst>
            </a:custGeom>
            <a:noFill/>
            <a:ln w="28575" cap="flat">
              <a:solidFill>
                <a:schemeClr val="bg1"/>
              </a:solidFill>
              <a:prstDash val="solid"/>
              <a:miter/>
            </a:ln>
          </p:spPr>
          <p:txBody>
            <a:bodyPr rtlCol="0" anchor="ctr"/>
            <a:lstStyle/>
            <a:p>
              <a:endParaRPr lang="da-DK"/>
            </a:p>
          </p:txBody>
        </p:sp>
        <p:sp>
          <p:nvSpPr>
            <p:cNvPr id="103" name="Kombinationstegning 38">
              <a:extLst>
                <a:ext uri="{FF2B5EF4-FFF2-40B4-BE49-F238E27FC236}">
                  <a16:creationId xmlns:a16="http://schemas.microsoft.com/office/drawing/2014/main" id="{829C4F29-BA48-4B0D-933B-DDC0187BBC36}"/>
                </a:ext>
              </a:extLst>
            </p:cNvPr>
            <p:cNvSpPr/>
            <p:nvPr/>
          </p:nvSpPr>
          <p:spPr>
            <a:xfrm>
              <a:off x="7060706" y="4649365"/>
              <a:ext cx="202199" cy="18938"/>
            </a:xfrm>
            <a:custGeom>
              <a:avLst/>
              <a:gdLst>
                <a:gd name="connsiteX0" fmla="*/ 0 w 101698"/>
                <a:gd name="connsiteY0" fmla="*/ 0 h 9525"/>
                <a:gd name="connsiteX1" fmla="*/ 101698 w 101698"/>
                <a:gd name="connsiteY1" fmla="*/ 0 h 9525"/>
              </a:gdLst>
              <a:ahLst/>
              <a:cxnLst>
                <a:cxn ang="0">
                  <a:pos x="connsiteX0" y="connsiteY0"/>
                </a:cxn>
                <a:cxn ang="0">
                  <a:pos x="connsiteX1" y="connsiteY1"/>
                </a:cxn>
              </a:cxnLst>
              <a:rect l="l" t="t" r="r" b="b"/>
              <a:pathLst>
                <a:path w="101698" h="9525">
                  <a:moveTo>
                    <a:pt x="0" y="0"/>
                  </a:moveTo>
                  <a:lnTo>
                    <a:pt x="101698" y="0"/>
                  </a:lnTo>
                </a:path>
              </a:pathLst>
            </a:custGeom>
            <a:ln w="28575" cap="flat">
              <a:solidFill>
                <a:schemeClr val="bg1"/>
              </a:solidFill>
              <a:prstDash val="solid"/>
              <a:miter/>
            </a:ln>
          </p:spPr>
          <p:txBody>
            <a:bodyPr rtlCol="0" anchor="ctr"/>
            <a:lstStyle/>
            <a:p>
              <a:endParaRPr lang="da-DK"/>
            </a:p>
          </p:txBody>
        </p:sp>
        <p:sp>
          <p:nvSpPr>
            <p:cNvPr id="104" name="Kombinationstegning 39">
              <a:extLst>
                <a:ext uri="{FF2B5EF4-FFF2-40B4-BE49-F238E27FC236}">
                  <a16:creationId xmlns:a16="http://schemas.microsoft.com/office/drawing/2014/main" id="{5ECB3DAE-8DE7-4C4A-BC48-D2A0B48C6ADF}"/>
                </a:ext>
              </a:extLst>
            </p:cNvPr>
            <p:cNvSpPr/>
            <p:nvPr/>
          </p:nvSpPr>
          <p:spPr>
            <a:xfrm>
              <a:off x="7240229" y="4590657"/>
              <a:ext cx="35903" cy="83325"/>
            </a:xfrm>
            <a:custGeom>
              <a:avLst/>
              <a:gdLst>
                <a:gd name="connsiteX0" fmla="*/ 4752 w 18058"/>
                <a:gd name="connsiteY0" fmla="*/ 30480 h 41909"/>
                <a:gd name="connsiteX1" fmla="*/ 18059 w 18058"/>
                <a:gd name="connsiteY1" fmla="*/ 41910 h 41909"/>
                <a:gd name="connsiteX2" fmla="*/ 0 w 18058"/>
                <a:gd name="connsiteY2" fmla="*/ 11430 h 41909"/>
                <a:gd name="connsiteX3" fmla="*/ 10455 w 18058"/>
                <a:gd name="connsiteY3" fmla="*/ 18097 h 41909"/>
                <a:gd name="connsiteX4" fmla="*/ 7603 w 18058"/>
                <a:gd name="connsiteY4" fmla="*/ 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8" h="41909">
                  <a:moveTo>
                    <a:pt x="4752" y="30480"/>
                  </a:moveTo>
                  <a:cubicBezTo>
                    <a:pt x="9505" y="33338"/>
                    <a:pt x="14257" y="37147"/>
                    <a:pt x="18059" y="41910"/>
                  </a:cubicBezTo>
                  <a:cubicBezTo>
                    <a:pt x="12356" y="31432"/>
                    <a:pt x="6653" y="20955"/>
                    <a:pt x="0" y="11430"/>
                  </a:cubicBezTo>
                  <a:cubicBezTo>
                    <a:pt x="2851" y="14288"/>
                    <a:pt x="6653" y="16192"/>
                    <a:pt x="10455" y="18097"/>
                  </a:cubicBezTo>
                  <a:cubicBezTo>
                    <a:pt x="9505" y="12382"/>
                    <a:pt x="8554" y="5715"/>
                    <a:pt x="7603" y="0"/>
                  </a:cubicBezTo>
                </a:path>
              </a:pathLst>
            </a:custGeom>
            <a:noFill/>
            <a:ln w="28575" cap="flat">
              <a:solidFill>
                <a:schemeClr val="bg1"/>
              </a:solidFill>
              <a:prstDash val="solid"/>
              <a:miter/>
            </a:ln>
          </p:spPr>
          <p:txBody>
            <a:bodyPr rtlCol="0" anchor="ctr"/>
            <a:lstStyle/>
            <a:p>
              <a:endParaRPr lang="da-DK"/>
            </a:p>
          </p:txBody>
        </p:sp>
        <p:sp>
          <p:nvSpPr>
            <p:cNvPr id="105" name="Kombinationstegning 40">
              <a:extLst>
                <a:ext uri="{FF2B5EF4-FFF2-40B4-BE49-F238E27FC236}">
                  <a16:creationId xmlns:a16="http://schemas.microsoft.com/office/drawing/2014/main" id="{B97922FC-C3B6-4AE7-BD36-169BD0FE6E1A}"/>
                </a:ext>
              </a:extLst>
            </p:cNvPr>
            <p:cNvSpPr/>
            <p:nvPr/>
          </p:nvSpPr>
          <p:spPr>
            <a:xfrm>
              <a:off x="3319074" y="3331288"/>
              <a:ext cx="731318" cy="532537"/>
            </a:xfrm>
            <a:custGeom>
              <a:avLst/>
              <a:gdLst>
                <a:gd name="connsiteX0" fmla="*/ 0 w 367824"/>
                <a:gd name="connsiteY0" fmla="*/ 147638 h 267845"/>
                <a:gd name="connsiteX1" fmla="*/ 163478 w 367824"/>
                <a:gd name="connsiteY1" fmla="*/ 267653 h 267845"/>
                <a:gd name="connsiteX2" fmla="*/ 168230 w 367824"/>
                <a:gd name="connsiteY2" fmla="*/ 267653 h 267845"/>
                <a:gd name="connsiteX3" fmla="*/ 364023 w 367824"/>
                <a:gd name="connsiteY3" fmla="*/ 80963 h 267845"/>
                <a:gd name="connsiteX4" fmla="*/ 367825 w 367824"/>
                <a:gd name="connsiteY4" fmla="*/ 0 h 267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824" h="267845">
                  <a:moveTo>
                    <a:pt x="0" y="147638"/>
                  </a:moveTo>
                  <a:cubicBezTo>
                    <a:pt x="26613" y="215265"/>
                    <a:pt x="89342" y="263843"/>
                    <a:pt x="163478" y="267653"/>
                  </a:cubicBezTo>
                  <a:lnTo>
                    <a:pt x="168230" y="267653"/>
                  </a:lnTo>
                  <a:cubicBezTo>
                    <a:pt x="270879" y="272415"/>
                    <a:pt x="359271" y="188595"/>
                    <a:pt x="364023" y="80963"/>
                  </a:cubicBezTo>
                  <a:lnTo>
                    <a:pt x="367825" y="0"/>
                  </a:lnTo>
                </a:path>
              </a:pathLst>
            </a:custGeom>
            <a:noFill/>
            <a:ln w="28575" cap="flat">
              <a:solidFill>
                <a:schemeClr val="bg1"/>
              </a:solidFill>
              <a:prstDash val="solid"/>
              <a:miter/>
            </a:ln>
          </p:spPr>
          <p:txBody>
            <a:bodyPr rtlCol="0" anchor="ctr"/>
            <a:lstStyle/>
            <a:p>
              <a:endParaRPr lang="da-DK"/>
            </a:p>
          </p:txBody>
        </p:sp>
        <p:sp>
          <p:nvSpPr>
            <p:cNvPr id="106" name="Kombinationstegning 41">
              <a:extLst>
                <a:ext uri="{FF2B5EF4-FFF2-40B4-BE49-F238E27FC236}">
                  <a16:creationId xmlns:a16="http://schemas.microsoft.com/office/drawing/2014/main" id="{78971922-1237-4431-88D2-12DB82C23F6B}"/>
                </a:ext>
              </a:extLst>
            </p:cNvPr>
            <p:cNvSpPr/>
            <p:nvPr/>
          </p:nvSpPr>
          <p:spPr>
            <a:xfrm>
              <a:off x="3870868" y="3477111"/>
              <a:ext cx="79477" cy="109949"/>
            </a:xfrm>
            <a:custGeom>
              <a:avLst/>
              <a:gdLst>
                <a:gd name="connsiteX0" fmla="*/ 2851 w 39974"/>
                <a:gd name="connsiteY0" fmla="*/ 0 h 55300"/>
                <a:gd name="connsiteX1" fmla="*/ 14257 w 39974"/>
                <a:gd name="connsiteY1" fmla="*/ 952 h 55300"/>
                <a:gd name="connsiteX2" fmla="*/ 39919 w 39974"/>
                <a:gd name="connsiteY2" fmla="*/ 29527 h 55300"/>
                <a:gd name="connsiteX3" fmla="*/ 39919 w 39974"/>
                <a:gd name="connsiteY3" fmla="*/ 29527 h 55300"/>
                <a:gd name="connsiteX4" fmla="*/ 11405 w 39974"/>
                <a:gd name="connsiteY4" fmla="*/ 55245 h 55300"/>
                <a:gd name="connsiteX5" fmla="*/ 0 w 39974"/>
                <a:gd name="connsiteY5" fmla="*/ 54292 h 5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4" h="55300">
                  <a:moveTo>
                    <a:pt x="2851" y="0"/>
                  </a:moveTo>
                  <a:lnTo>
                    <a:pt x="14257" y="952"/>
                  </a:lnTo>
                  <a:cubicBezTo>
                    <a:pt x="29464" y="1905"/>
                    <a:pt x="40869" y="14288"/>
                    <a:pt x="39919" y="29527"/>
                  </a:cubicBezTo>
                  <a:lnTo>
                    <a:pt x="39919" y="29527"/>
                  </a:lnTo>
                  <a:cubicBezTo>
                    <a:pt x="38969" y="44767"/>
                    <a:pt x="26613" y="56197"/>
                    <a:pt x="11405" y="55245"/>
                  </a:cubicBezTo>
                  <a:lnTo>
                    <a:pt x="0" y="54292"/>
                  </a:lnTo>
                </a:path>
              </a:pathLst>
            </a:custGeom>
            <a:noFill/>
            <a:ln w="28575" cap="flat">
              <a:solidFill>
                <a:schemeClr val="bg1"/>
              </a:solidFill>
              <a:prstDash val="solid"/>
              <a:miter/>
            </a:ln>
          </p:spPr>
          <p:txBody>
            <a:bodyPr rtlCol="0" anchor="ctr"/>
            <a:lstStyle/>
            <a:p>
              <a:endParaRPr lang="da-DK"/>
            </a:p>
          </p:txBody>
        </p:sp>
        <p:sp>
          <p:nvSpPr>
            <p:cNvPr id="107" name="Kombinationstegning 42">
              <a:extLst>
                <a:ext uri="{FF2B5EF4-FFF2-40B4-BE49-F238E27FC236}">
                  <a16:creationId xmlns:a16="http://schemas.microsoft.com/office/drawing/2014/main" id="{C1D2406A-126B-42EE-A53F-FEFDAA31A0B3}"/>
                </a:ext>
              </a:extLst>
            </p:cNvPr>
            <p:cNvSpPr/>
            <p:nvPr/>
          </p:nvSpPr>
          <p:spPr>
            <a:xfrm>
              <a:off x="3914333" y="3397572"/>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28575" cap="flat">
              <a:solidFill>
                <a:schemeClr val="bg1"/>
              </a:solidFill>
              <a:prstDash val="solid"/>
              <a:miter/>
            </a:ln>
          </p:spPr>
          <p:txBody>
            <a:bodyPr rtlCol="0" anchor="ctr"/>
            <a:lstStyle/>
            <a:p>
              <a:endParaRPr lang="da-DK"/>
            </a:p>
          </p:txBody>
        </p:sp>
        <p:sp>
          <p:nvSpPr>
            <p:cNvPr id="108" name="Kombinationstegning 43">
              <a:extLst>
                <a:ext uri="{FF2B5EF4-FFF2-40B4-BE49-F238E27FC236}">
                  <a16:creationId xmlns:a16="http://schemas.microsoft.com/office/drawing/2014/main" id="{2CA9CD35-AE51-4189-9DDF-B16651659CD6}"/>
                </a:ext>
              </a:extLst>
            </p:cNvPr>
            <p:cNvSpPr/>
            <p:nvPr/>
          </p:nvSpPr>
          <p:spPr>
            <a:xfrm>
              <a:off x="3795280" y="3391891"/>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28575" cap="flat">
              <a:solidFill>
                <a:schemeClr val="bg1"/>
              </a:solidFill>
              <a:prstDash val="solid"/>
              <a:miter/>
            </a:ln>
          </p:spPr>
          <p:txBody>
            <a:bodyPr rtlCol="0" anchor="ctr"/>
            <a:lstStyle/>
            <a:p>
              <a:endParaRPr lang="da-DK"/>
            </a:p>
          </p:txBody>
        </p:sp>
        <p:sp>
          <p:nvSpPr>
            <p:cNvPr id="109" name="Kombinationstegning 44">
              <a:extLst>
                <a:ext uri="{FF2B5EF4-FFF2-40B4-BE49-F238E27FC236}">
                  <a16:creationId xmlns:a16="http://schemas.microsoft.com/office/drawing/2014/main" id="{28860100-4C62-4883-9863-DB19938E34B0}"/>
                </a:ext>
              </a:extLst>
            </p:cNvPr>
            <p:cNvSpPr/>
            <p:nvPr/>
          </p:nvSpPr>
          <p:spPr>
            <a:xfrm>
              <a:off x="3627096" y="3687320"/>
              <a:ext cx="88816" cy="39928"/>
            </a:xfrm>
            <a:custGeom>
              <a:avLst/>
              <a:gdLst>
                <a:gd name="connsiteX0" fmla="*/ 0 w 44671"/>
                <a:gd name="connsiteY0" fmla="*/ 0 h 20082"/>
                <a:gd name="connsiteX1" fmla="*/ 44671 w 44671"/>
                <a:gd name="connsiteY1" fmla="*/ 20003 h 20082"/>
              </a:gdLst>
              <a:ahLst/>
              <a:cxnLst>
                <a:cxn ang="0">
                  <a:pos x="connsiteX0" y="connsiteY0"/>
                </a:cxn>
                <a:cxn ang="0">
                  <a:pos x="connsiteX1" y="connsiteY1"/>
                </a:cxn>
              </a:cxnLst>
              <a:rect l="l" t="t" r="r" b="b"/>
              <a:pathLst>
                <a:path w="44671" h="20082">
                  <a:moveTo>
                    <a:pt x="0" y="0"/>
                  </a:moveTo>
                  <a:cubicBezTo>
                    <a:pt x="10455" y="13335"/>
                    <a:pt x="27563" y="20955"/>
                    <a:pt x="44671" y="20003"/>
                  </a:cubicBezTo>
                </a:path>
              </a:pathLst>
            </a:custGeom>
            <a:noFill/>
            <a:ln w="28575" cap="flat">
              <a:solidFill>
                <a:schemeClr val="bg1"/>
              </a:solidFill>
              <a:prstDash val="solid"/>
              <a:miter/>
            </a:ln>
          </p:spPr>
          <p:txBody>
            <a:bodyPr rtlCol="0" anchor="ctr"/>
            <a:lstStyle/>
            <a:p>
              <a:endParaRPr lang="da-DK"/>
            </a:p>
          </p:txBody>
        </p:sp>
        <p:sp>
          <p:nvSpPr>
            <p:cNvPr id="110" name="Kombinationstegning 45">
              <a:extLst>
                <a:ext uri="{FF2B5EF4-FFF2-40B4-BE49-F238E27FC236}">
                  <a16:creationId xmlns:a16="http://schemas.microsoft.com/office/drawing/2014/main" id="{00583903-9554-4529-8EB2-09CCC114327A}"/>
                </a:ext>
              </a:extLst>
            </p:cNvPr>
            <p:cNvSpPr/>
            <p:nvPr/>
          </p:nvSpPr>
          <p:spPr>
            <a:xfrm>
              <a:off x="3249074" y="3342571"/>
              <a:ext cx="149445" cy="208394"/>
            </a:xfrm>
            <a:custGeom>
              <a:avLst/>
              <a:gdLst>
                <a:gd name="connsiteX0" fmla="*/ 35207 w 75165"/>
                <a:gd name="connsiteY0" fmla="*/ 104815 h 104814"/>
                <a:gd name="connsiteX1" fmla="*/ 35207 w 75165"/>
                <a:gd name="connsiteY1" fmla="*/ 104815 h 104814"/>
                <a:gd name="connsiteX2" fmla="*/ 40 w 75165"/>
                <a:gd name="connsiteY2" fmla="*/ 66715 h 104814"/>
                <a:gd name="connsiteX3" fmla="*/ 1941 w 75165"/>
                <a:gd name="connsiteY3" fmla="*/ 35283 h 104814"/>
                <a:gd name="connsiteX4" fmla="*/ 39959 w 75165"/>
                <a:gd name="connsiteY4" fmla="*/ 40 h 104814"/>
                <a:gd name="connsiteX5" fmla="*/ 39959 w 75165"/>
                <a:gd name="connsiteY5" fmla="*/ 40 h 104814"/>
                <a:gd name="connsiteX6" fmla="*/ 75126 w 75165"/>
                <a:gd name="connsiteY6" fmla="*/ 38140 h 1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5" h="104814">
                  <a:moveTo>
                    <a:pt x="35207" y="104815"/>
                  </a:moveTo>
                  <a:lnTo>
                    <a:pt x="35207" y="104815"/>
                  </a:lnTo>
                  <a:cubicBezTo>
                    <a:pt x="15247" y="103863"/>
                    <a:pt x="-911" y="86718"/>
                    <a:pt x="40" y="66715"/>
                  </a:cubicBezTo>
                  <a:lnTo>
                    <a:pt x="1941" y="35283"/>
                  </a:lnTo>
                  <a:cubicBezTo>
                    <a:pt x="2891" y="15280"/>
                    <a:pt x="19999" y="-913"/>
                    <a:pt x="39959" y="40"/>
                  </a:cubicBezTo>
                  <a:lnTo>
                    <a:pt x="39959" y="40"/>
                  </a:lnTo>
                  <a:cubicBezTo>
                    <a:pt x="59918" y="993"/>
                    <a:pt x="76076" y="18137"/>
                    <a:pt x="75126" y="38140"/>
                  </a:cubicBezTo>
                </a:path>
              </a:pathLst>
            </a:custGeom>
            <a:noFill/>
            <a:ln w="28575" cap="flat">
              <a:solidFill>
                <a:schemeClr val="bg1"/>
              </a:solidFill>
              <a:prstDash val="solid"/>
              <a:miter/>
            </a:ln>
          </p:spPr>
          <p:txBody>
            <a:bodyPr rtlCol="0" anchor="ctr"/>
            <a:lstStyle/>
            <a:p>
              <a:endParaRPr lang="da-DK"/>
            </a:p>
          </p:txBody>
        </p:sp>
        <p:sp>
          <p:nvSpPr>
            <p:cNvPr id="111" name="Kombinationstegning 46">
              <a:extLst>
                <a:ext uri="{FF2B5EF4-FFF2-40B4-BE49-F238E27FC236}">
                  <a16:creationId xmlns:a16="http://schemas.microsoft.com/office/drawing/2014/main" id="{A5B07E4D-27FA-4DD0-B1FE-CE52174F6F8C}"/>
                </a:ext>
              </a:extLst>
            </p:cNvPr>
            <p:cNvSpPr/>
            <p:nvPr/>
          </p:nvSpPr>
          <p:spPr>
            <a:xfrm>
              <a:off x="4012597" y="5774274"/>
              <a:ext cx="302354" cy="128775"/>
            </a:xfrm>
            <a:custGeom>
              <a:avLst/>
              <a:gdLst>
                <a:gd name="connsiteX0" fmla="*/ 0 w 152072"/>
                <a:gd name="connsiteY0" fmla="*/ 0 h 64769"/>
                <a:gd name="connsiteX1" fmla="*/ 119757 w 152072"/>
                <a:gd name="connsiteY1" fmla="*/ 0 h 64769"/>
                <a:gd name="connsiteX2" fmla="*/ 152072 w 152072"/>
                <a:gd name="connsiteY2" fmla="*/ 32385 h 64769"/>
                <a:gd name="connsiteX3" fmla="*/ 152072 w 152072"/>
                <a:gd name="connsiteY3" fmla="*/ 32385 h 64769"/>
                <a:gd name="connsiteX4" fmla="*/ 119757 w 152072"/>
                <a:gd name="connsiteY4" fmla="*/ 64770 h 64769"/>
                <a:gd name="connsiteX5" fmla="*/ 0 w 152072"/>
                <a:gd name="connsiteY5" fmla="*/ 64770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72" h="64769">
                  <a:moveTo>
                    <a:pt x="0" y="0"/>
                  </a:moveTo>
                  <a:lnTo>
                    <a:pt x="119757" y="0"/>
                  </a:lnTo>
                  <a:cubicBezTo>
                    <a:pt x="137815" y="0"/>
                    <a:pt x="152072" y="14288"/>
                    <a:pt x="152072" y="32385"/>
                  </a:cubicBezTo>
                  <a:lnTo>
                    <a:pt x="152072" y="32385"/>
                  </a:lnTo>
                  <a:cubicBezTo>
                    <a:pt x="152072" y="50482"/>
                    <a:pt x="137815" y="64770"/>
                    <a:pt x="119757" y="64770"/>
                  </a:cubicBezTo>
                  <a:lnTo>
                    <a:pt x="0" y="64770"/>
                  </a:lnTo>
                </a:path>
              </a:pathLst>
            </a:custGeom>
            <a:noFill/>
            <a:ln w="28575" cap="flat">
              <a:solidFill>
                <a:schemeClr val="bg1"/>
              </a:solidFill>
              <a:prstDash val="solid"/>
              <a:miter/>
            </a:ln>
          </p:spPr>
          <p:txBody>
            <a:bodyPr rtlCol="0" anchor="ctr"/>
            <a:lstStyle/>
            <a:p>
              <a:endParaRPr lang="da-DK"/>
            </a:p>
          </p:txBody>
        </p:sp>
        <p:sp>
          <p:nvSpPr>
            <p:cNvPr id="112" name="Kombinationstegning 47">
              <a:extLst>
                <a:ext uri="{FF2B5EF4-FFF2-40B4-BE49-F238E27FC236}">
                  <a16:creationId xmlns:a16="http://schemas.microsoft.com/office/drawing/2014/main" id="{DB0F1EDD-8785-460F-901A-881D6AED1765}"/>
                </a:ext>
              </a:extLst>
            </p:cNvPr>
            <p:cNvSpPr/>
            <p:nvPr/>
          </p:nvSpPr>
          <p:spPr>
            <a:xfrm>
              <a:off x="3663001" y="5776167"/>
              <a:ext cx="366687" cy="128777"/>
            </a:xfrm>
            <a:custGeom>
              <a:avLst/>
              <a:gdLst>
                <a:gd name="connsiteX0" fmla="*/ 152072 w 184429"/>
                <a:gd name="connsiteY0" fmla="*/ 64770 h 64770"/>
                <a:gd name="connsiteX1" fmla="*/ 32315 w 184429"/>
                <a:gd name="connsiteY1" fmla="*/ 64770 h 64770"/>
                <a:gd name="connsiteX2" fmla="*/ 0 w 184429"/>
                <a:gd name="connsiteY2" fmla="*/ 32385 h 64770"/>
                <a:gd name="connsiteX3" fmla="*/ 0 w 184429"/>
                <a:gd name="connsiteY3" fmla="*/ 32385 h 64770"/>
                <a:gd name="connsiteX4" fmla="*/ 32315 w 184429"/>
                <a:gd name="connsiteY4" fmla="*/ 0 h 64770"/>
                <a:gd name="connsiteX5" fmla="*/ 66532 w 184429"/>
                <a:gd name="connsiteY5" fmla="*/ 0 h 64770"/>
                <a:gd name="connsiteX6" fmla="*/ 152072 w 184429"/>
                <a:gd name="connsiteY6" fmla="*/ 0 h 64770"/>
                <a:gd name="connsiteX7" fmla="*/ 184388 w 184429"/>
                <a:gd name="connsiteY7" fmla="*/ 32385 h 64770"/>
                <a:gd name="connsiteX8" fmla="*/ 184388 w 184429"/>
                <a:gd name="connsiteY8" fmla="*/ 32385 h 64770"/>
                <a:gd name="connsiteX9" fmla="*/ 152072 w 184429"/>
                <a:gd name="connsiteY9"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429" h="64770">
                  <a:moveTo>
                    <a:pt x="152072" y="64770"/>
                  </a:moveTo>
                  <a:lnTo>
                    <a:pt x="32315" y="64770"/>
                  </a:lnTo>
                  <a:cubicBezTo>
                    <a:pt x="14257" y="64770"/>
                    <a:pt x="0" y="50483"/>
                    <a:pt x="0" y="32385"/>
                  </a:cubicBezTo>
                  <a:lnTo>
                    <a:pt x="0" y="32385"/>
                  </a:lnTo>
                  <a:cubicBezTo>
                    <a:pt x="0" y="14288"/>
                    <a:pt x="14257" y="0"/>
                    <a:pt x="32315" y="0"/>
                  </a:cubicBezTo>
                  <a:lnTo>
                    <a:pt x="66532" y="0"/>
                  </a:lnTo>
                  <a:lnTo>
                    <a:pt x="152072" y="0"/>
                  </a:lnTo>
                  <a:cubicBezTo>
                    <a:pt x="170131" y="0"/>
                    <a:pt x="184388" y="14288"/>
                    <a:pt x="184388" y="32385"/>
                  </a:cubicBezTo>
                  <a:lnTo>
                    <a:pt x="184388" y="32385"/>
                  </a:lnTo>
                  <a:cubicBezTo>
                    <a:pt x="185338" y="49530"/>
                    <a:pt x="170131" y="64770"/>
                    <a:pt x="152072" y="64770"/>
                  </a:cubicBezTo>
                  <a:close/>
                </a:path>
              </a:pathLst>
            </a:custGeom>
            <a:noFill/>
            <a:ln w="28575" cap="flat">
              <a:solidFill>
                <a:schemeClr val="bg1"/>
              </a:solidFill>
              <a:prstDash val="solid"/>
              <a:miter/>
            </a:ln>
          </p:spPr>
          <p:txBody>
            <a:bodyPr rtlCol="0" anchor="ctr"/>
            <a:lstStyle/>
            <a:p>
              <a:endParaRPr lang="da-DK"/>
            </a:p>
          </p:txBody>
        </p:sp>
        <p:sp>
          <p:nvSpPr>
            <p:cNvPr id="113" name="Kombinationstegning 50">
              <a:extLst>
                <a:ext uri="{FF2B5EF4-FFF2-40B4-BE49-F238E27FC236}">
                  <a16:creationId xmlns:a16="http://schemas.microsoft.com/office/drawing/2014/main" id="{38752B18-4E98-445F-AE8D-1FF39066CBD7}"/>
                </a:ext>
              </a:extLst>
            </p:cNvPr>
            <p:cNvSpPr/>
            <p:nvPr/>
          </p:nvSpPr>
          <p:spPr>
            <a:xfrm>
              <a:off x="5063277" y="5776167"/>
              <a:ext cx="366603" cy="128777"/>
            </a:xfrm>
            <a:custGeom>
              <a:avLst/>
              <a:gdLst>
                <a:gd name="connsiteX0" fmla="*/ 152072 w 184387"/>
                <a:gd name="connsiteY0" fmla="*/ 64770 h 64770"/>
                <a:gd name="connsiteX1" fmla="*/ 32315 w 184387"/>
                <a:gd name="connsiteY1" fmla="*/ 64770 h 64770"/>
                <a:gd name="connsiteX2" fmla="*/ 0 w 184387"/>
                <a:gd name="connsiteY2" fmla="*/ 32385 h 64770"/>
                <a:gd name="connsiteX3" fmla="*/ 0 w 184387"/>
                <a:gd name="connsiteY3" fmla="*/ 32385 h 64770"/>
                <a:gd name="connsiteX4" fmla="*/ 32315 w 184387"/>
                <a:gd name="connsiteY4" fmla="*/ 0 h 64770"/>
                <a:gd name="connsiteX5" fmla="*/ 66532 w 184387"/>
                <a:gd name="connsiteY5" fmla="*/ 0 h 64770"/>
                <a:gd name="connsiteX6" fmla="*/ 152072 w 184387"/>
                <a:gd name="connsiteY6" fmla="*/ 0 h 64770"/>
                <a:gd name="connsiteX7" fmla="*/ 184388 w 184387"/>
                <a:gd name="connsiteY7" fmla="*/ 32385 h 64770"/>
                <a:gd name="connsiteX8" fmla="*/ 184388 w 184387"/>
                <a:gd name="connsiteY8" fmla="*/ 32385 h 64770"/>
                <a:gd name="connsiteX9" fmla="*/ 152072 w 184387"/>
                <a:gd name="connsiteY9"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387" h="64770">
                  <a:moveTo>
                    <a:pt x="152072" y="64770"/>
                  </a:moveTo>
                  <a:lnTo>
                    <a:pt x="32315" y="64770"/>
                  </a:lnTo>
                  <a:cubicBezTo>
                    <a:pt x="14257" y="64770"/>
                    <a:pt x="0" y="50483"/>
                    <a:pt x="0" y="32385"/>
                  </a:cubicBezTo>
                  <a:lnTo>
                    <a:pt x="0" y="32385"/>
                  </a:lnTo>
                  <a:cubicBezTo>
                    <a:pt x="0" y="14288"/>
                    <a:pt x="14257" y="0"/>
                    <a:pt x="32315" y="0"/>
                  </a:cubicBezTo>
                  <a:lnTo>
                    <a:pt x="66532" y="0"/>
                  </a:lnTo>
                  <a:lnTo>
                    <a:pt x="152072" y="0"/>
                  </a:lnTo>
                  <a:cubicBezTo>
                    <a:pt x="170131" y="0"/>
                    <a:pt x="184388" y="14288"/>
                    <a:pt x="184388" y="32385"/>
                  </a:cubicBezTo>
                  <a:lnTo>
                    <a:pt x="184388" y="32385"/>
                  </a:lnTo>
                  <a:cubicBezTo>
                    <a:pt x="184388" y="49530"/>
                    <a:pt x="170131" y="64770"/>
                    <a:pt x="152072" y="64770"/>
                  </a:cubicBezTo>
                  <a:close/>
                </a:path>
              </a:pathLst>
            </a:custGeom>
            <a:noFill/>
            <a:ln w="28575" cap="flat">
              <a:solidFill>
                <a:schemeClr val="bg1"/>
              </a:solidFill>
              <a:prstDash val="solid"/>
              <a:miter/>
            </a:ln>
          </p:spPr>
          <p:txBody>
            <a:bodyPr rtlCol="0" anchor="ctr"/>
            <a:lstStyle/>
            <a:p>
              <a:endParaRPr lang="da-DK"/>
            </a:p>
          </p:txBody>
        </p:sp>
        <p:sp>
          <p:nvSpPr>
            <p:cNvPr id="114" name="Kombinationstegning 59">
              <a:extLst>
                <a:ext uri="{FF2B5EF4-FFF2-40B4-BE49-F238E27FC236}">
                  <a16:creationId xmlns:a16="http://schemas.microsoft.com/office/drawing/2014/main" id="{41589418-08A0-4928-8E6A-289B68A16EB3}"/>
                </a:ext>
              </a:extLst>
            </p:cNvPr>
            <p:cNvSpPr/>
            <p:nvPr/>
          </p:nvSpPr>
          <p:spPr>
            <a:xfrm>
              <a:off x="5427994" y="5774274"/>
              <a:ext cx="362824" cy="128775"/>
            </a:xfrm>
            <a:custGeom>
              <a:avLst/>
              <a:gdLst>
                <a:gd name="connsiteX0" fmla="*/ 1901 w 182486"/>
                <a:gd name="connsiteY0" fmla="*/ 0 h 64769"/>
                <a:gd name="connsiteX1" fmla="*/ 150171 w 182486"/>
                <a:gd name="connsiteY1" fmla="*/ 0 h 64769"/>
                <a:gd name="connsiteX2" fmla="*/ 182487 w 182486"/>
                <a:gd name="connsiteY2" fmla="*/ 32385 h 64769"/>
                <a:gd name="connsiteX3" fmla="*/ 182487 w 182486"/>
                <a:gd name="connsiteY3" fmla="*/ 32385 h 64769"/>
                <a:gd name="connsiteX4" fmla="*/ 150171 w 182486"/>
                <a:gd name="connsiteY4" fmla="*/ 64770 h 64769"/>
                <a:gd name="connsiteX5" fmla="*/ 0 w 182486"/>
                <a:gd name="connsiteY5" fmla="*/ 64770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86" h="64769">
                  <a:moveTo>
                    <a:pt x="1901" y="0"/>
                  </a:moveTo>
                  <a:lnTo>
                    <a:pt x="150171" y="0"/>
                  </a:lnTo>
                  <a:cubicBezTo>
                    <a:pt x="168230" y="0"/>
                    <a:pt x="182487" y="14288"/>
                    <a:pt x="182487" y="32385"/>
                  </a:cubicBezTo>
                  <a:lnTo>
                    <a:pt x="182487" y="32385"/>
                  </a:lnTo>
                  <a:cubicBezTo>
                    <a:pt x="182487" y="50482"/>
                    <a:pt x="168230" y="64770"/>
                    <a:pt x="150171" y="64770"/>
                  </a:cubicBezTo>
                  <a:lnTo>
                    <a:pt x="0" y="64770"/>
                  </a:lnTo>
                </a:path>
              </a:pathLst>
            </a:custGeom>
            <a:noFill/>
            <a:ln w="28575" cap="flat">
              <a:solidFill>
                <a:schemeClr val="bg1"/>
              </a:solidFill>
              <a:prstDash val="solid"/>
              <a:miter/>
            </a:ln>
          </p:spPr>
          <p:txBody>
            <a:bodyPr rtlCol="0" anchor="ctr"/>
            <a:lstStyle/>
            <a:p>
              <a:endParaRPr lang="da-DK"/>
            </a:p>
          </p:txBody>
        </p:sp>
        <p:sp>
          <p:nvSpPr>
            <p:cNvPr id="115" name="Kombinationstegning 60">
              <a:extLst>
                <a:ext uri="{FF2B5EF4-FFF2-40B4-BE49-F238E27FC236}">
                  <a16:creationId xmlns:a16="http://schemas.microsoft.com/office/drawing/2014/main" id="{E5D3AF08-F2C1-4BAB-83F8-8C86073C7697}"/>
                </a:ext>
              </a:extLst>
            </p:cNvPr>
            <p:cNvSpPr/>
            <p:nvPr/>
          </p:nvSpPr>
          <p:spPr>
            <a:xfrm>
              <a:off x="3060183" y="4937219"/>
              <a:ext cx="602818" cy="293536"/>
            </a:xfrm>
            <a:custGeom>
              <a:avLst/>
              <a:gdLst>
                <a:gd name="connsiteX0" fmla="*/ 303194 w 303194"/>
                <a:gd name="connsiteY0" fmla="*/ 147638 h 147637"/>
                <a:gd name="connsiteX1" fmla="*/ 119757 w 303194"/>
                <a:gd name="connsiteY1" fmla="*/ 147638 h 147637"/>
                <a:gd name="connsiteX2" fmla="*/ 0 w 303194"/>
                <a:gd name="connsiteY2" fmla="*/ 32385 h 147637"/>
                <a:gd name="connsiteX3" fmla="*/ 0 w 303194"/>
                <a:gd name="connsiteY3" fmla="*/ 0 h 147637"/>
              </a:gdLst>
              <a:ahLst/>
              <a:cxnLst>
                <a:cxn ang="0">
                  <a:pos x="connsiteX0" y="connsiteY0"/>
                </a:cxn>
                <a:cxn ang="0">
                  <a:pos x="connsiteX1" y="connsiteY1"/>
                </a:cxn>
                <a:cxn ang="0">
                  <a:pos x="connsiteX2" y="connsiteY2"/>
                </a:cxn>
                <a:cxn ang="0">
                  <a:pos x="connsiteX3" y="connsiteY3"/>
                </a:cxn>
              </a:cxnLst>
              <a:rect l="l" t="t" r="r" b="b"/>
              <a:pathLst>
                <a:path w="303194" h="147637">
                  <a:moveTo>
                    <a:pt x="303194" y="147638"/>
                  </a:moveTo>
                  <a:lnTo>
                    <a:pt x="119757" y="147638"/>
                  </a:lnTo>
                  <a:cubicBezTo>
                    <a:pt x="49423" y="147638"/>
                    <a:pt x="0" y="117158"/>
                    <a:pt x="0" y="32385"/>
                  </a:cubicBezTo>
                  <a:lnTo>
                    <a:pt x="0" y="0"/>
                  </a:lnTo>
                </a:path>
              </a:pathLst>
            </a:custGeom>
            <a:noFill/>
            <a:ln w="28575" cap="flat">
              <a:solidFill>
                <a:schemeClr val="bg1"/>
              </a:solidFill>
              <a:prstDash val="solid"/>
              <a:miter/>
            </a:ln>
          </p:spPr>
          <p:txBody>
            <a:bodyPr rtlCol="0" anchor="ctr"/>
            <a:lstStyle/>
            <a:p>
              <a:endParaRPr lang="da-DK"/>
            </a:p>
          </p:txBody>
        </p:sp>
        <p:sp>
          <p:nvSpPr>
            <p:cNvPr id="116" name="Kombinationstegning 136">
              <a:extLst>
                <a:ext uri="{FF2B5EF4-FFF2-40B4-BE49-F238E27FC236}">
                  <a16:creationId xmlns:a16="http://schemas.microsoft.com/office/drawing/2014/main" id="{428F48D3-B589-4333-AA7A-3ACF07473CD7}"/>
                </a:ext>
              </a:extLst>
            </p:cNvPr>
            <p:cNvSpPr/>
            <p:nvPr/>
          </p:nvSpPr>
          <p:spPr>
            <a:xfrm>
              <a:off x="4362195" y="4918281"/>
              <a:ext cx="674627" cy="312474"/>
            </a:xfrm>
            <a:custGeom>
              <a:avLst/>
              <a:gdLst>
                <a:gd name="connsiteX0" fmla="*/ 339311 w 339311"/>
                <a:gd name="connsiteY0" fmla="*/ 157163 h 157162"/>
                <a:gd name="connsiteX1" fmla="*/ 119757 w 339311"/>
                <a:gd name="connsiteY1" fmla="*/ 157163 h 157162"/>
                <a:gd name="connsiteX2" fmla="*/ 0 w 339311"/>
                <a:gd name="connsiteY2" fmla="*/ 41910 h 157162"/>
                <a:gd name="connsiteX3" fmla="*/ 0 w 339311"/>
                <a:gd name="connsiteY3" fmla="*/ 0 h 157162"/>
              </a:gdLst>
              <a:ahLst/>
              <a:cxnLst>
                <a:cxn ang="0">
                  <a:pos x="connsiteX0" y="connsiteY0"/>
                </a:cxn>
                <a:cxn ang="0">
                  <a:pos x="connsiteX1" y="connsiteY1"/>
                </a:cxn>
                <a:cxn ang="0">
                  <a:pos x="connsiteX2" y="connsiteY2"/>
                </a:cxn>
                <a:cxn ang="0">
                  <a:pos x="connsiteX3" y="connsiteY3"/>
                </a:cxn>
              </a:cxnLst>
              <a:rect l="l" t="t" r="r" b="b"/>
              <a:pathLst>
                <a:path w="339311" h="157162">
                  <a:moveTo>
                    <a:pt x="339311" y="157163"/>
                  </a:moveTo>
                  <a:lnTo>
                    <a:pt x="119757" y="157163"/>
                  </a:lnTo>
                  <a:cubicBezTo>
                    <a:pt x="49423" y="157163"/>
                    <a:pt x="0" y="126683"/>
                    <a:pt x="0" y="41910"/>
                  </a:cubicBezTo>
                  <a:lnTo>
                    <a:pt x="0" y="0"/>
                  </a:lnTo>
                </a:path>
              </a:pathLst>
            </a:custGeom>
            <a:noFill/>
            <a:ln w="28575" cap="flat">
              <a:solidFill>
                <a:schemeClr val="bg1"/>
              </a:solidFill>
              <a:prstDash val="solid"/>
              <a:miter/>
            </a:ln>
          </p:spPr>
          <p:txBody>
            <a:bodyPr rtlCol="0" anchor="ctr"/>
            <a:lstStyle/>
            <a:p>
              <a:endParaRPr lang="da-DK"/>
            </a:p>
          </p:txBody>
        </p:sp>
        <p:sp>
          <p:nvSpPr>
            <p:cNvPr id="117" name="Kombinationstegning 137">
              <a:extLst>
                <a:ext uri="{FF2B5EF4-FFF2-40B4-BE49-F238E27FC236}">
                  <a16:creationId xmlns:a16="http://schemas.microsoft.com/office/drawing/2014/main" id="{01B6BBA0-7333-4D56-9FEB-E6C6A6FBA411}"/>
                </a:ext>
              </a:extLst>
            </p:cNvPr>
            <p:cNvSpPr/>
            <p:nvPr/>
          </p:nvSpPr>
          <p:spPr>
            <a:xfrm>
              <a:off x="3419228" y="4975094"/>
              <a:ext cx="487545" cy="780240"/>
            </a:xfrm>
            <a:custGeom>
              <a:avLst/>
              <a:gdLst>
                <a:gd name="connsiteX0" fmla="*/ 245216 w 245216"/>
                <a:gd name="connsiteY0" fmla="*/ 392430 h 392430"/>
                <a:gd name="connsiteX1" fmla="*/ 245216 w 245216"/>
                <a:gd name="connsiteY1" fmla="*/ 60960 h 392430"/>
                <a:gd name="connsiteX2" fmla="*/ 184388 w 245216"/>
                <a:gd name="connsiteY2" fmla="*/ 0 h 392430"/>
                <a:gd name="connsiteX3" fmla="*/ 184388 w 245216"/>
                <a:gd name="connsiteY3" fmla="*/ 0 h 392430"/>
                <a:gd name="connsiteX4" fmla="*/ 0 w 245216"/>
                <a:gd name="connsiteY4" fmla="*/ 0 h 39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16" h="392430">
                  <a:moveTo>
                    <a:pt x="245216" y="392430"/>
                  </a:moveTo>
                  <a:lnTo>
                    <a:pt x="245216" y="60960"/>
                  </a:lnTo>
                  <a:cubicBezTo>
                    <a:pt x="245216" y="27623"/>
                    <a:pt x="217653" y="0"/>
                    <a:pt x="184388" y="0"/>
                  </a:cubicBezTo>
                  <a:lnTo>
                    <a:pt x="184388" y="0"/>
                  </a:lnTo>
                  <a:lnTo>
                    <a:pt x="0" y="0"/>
                  </a:lnTo>
                </a:path>
              </a:pathLst>
            </a:custGeom>
            <a:noFill/>
            <a:ln w="28575" cap="flat">
              <a:solidFill>
                <a:schemeClr val="bg1"/>
              </a:solidFill>
              <a:prstDash val="solid"/>
              <a:miter/>
            </a:ln>
          </p:spPr>
          <p:txBody>
            <a:bodyPr rtlCol="0" anchor="ctr"/>
            <a:lstStyle/>
            <a:p>
              <a:endParaRPr lang="da-DK"/>
            </a:p>
          </p:txBody>
        </p:sp>
        <p:sp>
          <p:nvSpPr>
            <p:cNvPr id="118" name="Kombinationstegning 138">
              <a:extLst>
                <a:ext uri="{FF2B5EF4-FFF2-40B4-BE49-F238E27FC236}">
                  <a16:creationId xmlns:a16="http://schemas.microsoft.com/office/drawing/2014/main" id="{5AC74D9D-DA2F-4688-B7AB-4EBEFF19E4D7}"/>
                </a:ext>
              </a:extLst>
            </p:cNvPr>
            <p:cNvSpPr/>
            <p:nvPr/>
          </p:nvSpPr>
          <p:spPr>
            <a:xfrm>
              <a:off x="3666781" y="5208031"/>
              <a:ext cx="18896" cy="547303"/>
            </a:xfrm>
            <a:custGeom>
              <a:avLst/>
              <a:gdLst>
                <a:gd name="connsiteX0" fmla="*/ 0 w 9504"/>
                <a:gd name="connsiteY0" fmla="*/ 275273 h 275272"/>
                <a:gd name="connsiteX1" fmla="*/ 0 w 9504"/>
                <a:gd name="connsiteY1" fmla="*/ 0 h 275272"/>
              </a:gdLst>
              <a:ahLst/>
              <a:cxnLst>
                <a:cxn ang="0">
                  <a:pos x="connsiteX0" y="connsiteY0"/>
                </a:cxn>
                <a:cxn ang="0">
                  <a:pos x="connsiteX1" y="connsiteY1"/>
                </a:cxn>
              </a:cxnLst>
              <a:rect l="l" t="t" r="r" b="b"/>
              <a:pathLst>
                <a:path w="9504" h="275272">
                  <a:moveTo>
                    <a:pt x="0" y="275273"/>
                  </a:moveTo>
                  <a:lnTo>
                    <a:pt x="0" y="0"/>
                  </a:lnTo>
                </a:path>
              </a:pathLst>
            </a:custGeom>
            <a:ln w="28575" cap="flat">
              <a:solidFill>
                <a:schemeClr val="bg1"/>
              </a:solidFill>
              <a:prstDash val="solid"/>
              <a:miter/>
            </a:ln>
          </p:spPr>
          <p:txBody>
            <a:bodyPr rtlCol="0" anchor="ctr"/>
            <a:lstStyle/>
            <a:p>
              <a:endParaRPr lang="da-DK"/>
            </a:p>
          </p:txBody>
        </p:sp>
        <p:sp>
          <p:nvSpPr>
            <p:cNvPr id="119" name="Kombinationstegning 139">
              <a:extLst>
                <a:ext uri="{FF2B5EF4-FFF2-40B4-BE49-F238E27FC236}">
                  <a16:creationId xmlns:a16="http://schemas.microsoft.com/office/drawing/2014/main" id="{DF191939-40C2-465F-AE88-F8A937107EA2}"/>
                </a:ext>
              </a:extLst>
            </p:cNvPr>
            <p:cNvSpPr/>
            <p:nvPr/>
          </p:nvSpPr>
          <p:spPr>
            <a:xfrm>
              <a:off x="3954016" y="4975094"/>
              <a:ext cx="120940" cy="780240"/>
            </a:xfrm>
            <a:custGeom>
              <a:avLst/>
              <a:gdLst>
                <a:gd name="connsiteX0" fmla="*/ 60829 w 60828"/>
                <a:gd name="connsiteY0" fmla="*/ 392430 h 392430"/>
                <a:gd name="connsiteX1" fmla="*/ 60829 w 60828"/>
                <a:gd name="connsiteY1" fmla="*/ 60960 h 392430"/>
                <a:gd name="connsiteX2" fmla="*/ 0 w 60828"/>
                <a:gd name="connsiteY2" fmla="*/ 0 h 392430"/>
                <a:gd name="connsiteX3" fmla="*/ 0 w 60828"/>
                <a:gd name="connsiteY3" fmla="*/ 0 h 392430"/>
              </a:gdLst>
              <a:ahLst/>
              <a:cxnLst>
                <a:cxn ang="0">
                  <a:pos x="connsiteX0" y="connsiteY0"/>
                </a:cxn>
                <a:cxn ang="0">
                  <a:pos x="connsiteX1" y="connsiteY1"/>
                </a:cxn>
                <a:cxn ang="0">
                  <a:pos x="connsiteX2" y="connsiteY2"/>
                </a:cxn>
                <a:cxn ang="0">
                  <a:pos x="connsiteX3" y="connsiteY3"/>
                </a:cxn>
              </a:cxnLst>
              <a:rect l="l" t="t" r="r" b="b"/>
              <a:pathLst>
                <a:path w="60828" h="392430">
                  <a:moveTo>
                    <a:pt x="60829" y="392430"/>
                  </a:moveTo>
                  <a:lnTo>
                    <a:pt x="60829" y="60960"/>
                  </a:lnTo>
                  <a:cubicBezTo>
                    <a:pt x="60829" y="27623"/>
                    <a:pt x="33266" y="0"/>
                    <a:pt x="0" y="0"/>
                  </a:cubicBezTo>
                  <a:lnTo>
                    <a:pt x="0" y="0"/>
                  </a:lnTo>
                </a:path>
              </a:pathLst>
            </a:custGeom>
            <a:noFill/>
            <a:ln w="28575" cap="flat">
              <a:solidFill>
                <a:schemeClr val="bg1"/>
              </a:solidFill>
              <a:prstDash val="solid"/>
              <a:miter/>
            </a:ln>
          </p:spPr>
          <p:txBody>
            <a:bodyPr rtlCol="0" anchor="ctr"/>
            <a:lstStyle/>
            <a:p>
              <a:endParaRPr lang="da-DK"/>
            </a:p>
          </p:txBody>
        </p:sp>
        <p:sp>
          <p:nvSpPr>
            <p:cNvPr id="120" name="Kombinationstegning 140">
              <a:extLst>
                <a:ext uri="{FF2B5EF4-FFF2-40B4-BE49-F238E27FC236}">
                  <a16:creationId xmlns:a16="http://schemas.microsoft.com/office/drawing/2014/main" id="{6E76A8F4-1024-4124-847C-5B22F643CA86}"/>
                </a:ext>
              </a:extLst>
            </p:cNvPr>
            <p:cNvSpPr/>
            <p:nvPr/>
          </p:nvSpPr>
          <p:spPr>
            <a:xfrm>
              <a:off x="2806960" y="4363403"/>
              <a:ext cx="795569" cy="960149"/>
            </a:xfrm>
            <a:custGeom>
              <a:avLst/>
              <a:gdLst>
                <a:gd name="connsiteX0" fmla="*/ 70333 w 400140"/>
                <a:gd name="connsiteY0" fmla="*/ 0 h 482917"/>
                <a:gd name="connsiteX1" fmla="*/ 0 w 400140"/>
                <a:gd name="connsiteY1" fmla="*/ 70485 h 482917"/>
                <a:gd name="connsiteX2" fmla="*/ 0 w 400140"/>
                <a:gd name="connsiteY2" fmla="*/ 412432 h 482917"/>
                <a:gd name="connsiteX3" fmla="*/ 70333 w 400140"/>
                <a:gd name="connsiteY3" fmla="*/ 482917 h 482917"/>
                <a:gd name="connsiteX4" fmla="*/ 124509 w 400140"/>
                <a:gd name="connsiteY4" fmla="*/ 482917 h 482917"/>
                <a:gd name="connsiteX5" fmla="*/ 190090 w 400140"/>
                <a:gd name="connsiteY5" fmla="*/ 482917 h 482917"/>
                <a:gd name="connsiteX6" fmla="*/ 400140 w 400140"/>
                <a:gd name="connsiteY6" fmla="*/ 482917 h 48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140" h="482917">
                  <a:moveTo>
                    <a:pt x="70333" y="0"/>
                  </a:moveTo>
                  <a:cubicBezTo>
                    <a:pt x="31365" y="0"/>
                    <a:pt x="0" y="31432"/>
                    <a:pt x="0" y="70485"/>
                  </a:cubicBezTo>
                  <a:lnTo>
                    <a:pt x="0" y="412432"/>
                  </a:lnTo>
                  <a:cubicBezTo>
                    <a:pt x="0" y="451485"/>
                    <a:pt x="31365" y="482917"/>
                    <a:pt x="70333" y="482917"/>
                  </a:cubicBezTo>
                  <a:lnTo>
                    <a:pt x="124509" y="482917"/>
                  </a:lnTo>
                  <a:lnTo>
                    <a:pt x="190090" y="482917"/>
                  </a:lnTo>
                  <a:lnTo>
                    <a:pt x="400140" y="482917"/>
                  </a:lnTo>
                </a:path>
              </a:pathLst>
            </a:custGeom>
            <a:noFill/>
            <a:ln w="28575" cap="flat">
              <a:solidFill>
                <a:schemeClr val="bg1"/>
              </a:solidFill>
              <a:prstDash val="solid"/>
              <a:miter/>
            </a:ln>
          </p:spPr>
          <p:txBody>
            <a:bodyPr rtlCol="0" anchor="ctr"/>
            <a:lstStyle/>
            <a:p>
              <a:endParaRPr lang="da-DK"/>
            </a:p>
          </p:txBody>
        </p:sp>
        <p:sp>
          <p:nvSpPr>
            <p:cNvPr id="121" name="Kombinationstegning 141">
              <a:extLst>
                <a:ext uri="{FF2B5EF4-FFF2-40B4-BE49-F238E27FC236}">
                  <a16:creationId xmlns:a16="http://schemas.microsoft.com/office/drawing/2014/main" id="{5DBA2115-5E83-430F-8D69-8330432BA36B}"/>
                </a:ext>
              </a:extLst>
            </p:cNvPr>
            <p:cNvSpPr/>
            <p:nvPr/>
          </p:nvSpPr>
          <p:spPr>
            <a:xfrm>
              <a:off x="3734810" y="3283944"/>
              <a:ext cx="58579" cy="49236"/>
            </a:xfrm>
            <a:custGeom>
              <a:avLst/>
              <a:gdLst>
                <a:gd name="connsiteX0" fmla="*/ 0 w 29463"/>
                <a:gd name="connsiteY0" fmla="*/ 24765 h 24764"/>
                <a:gd name="connsiteX1" fmla="*/ 29464 w 29463"/>
                <a:gd name="connsiteY1" fmla="*/ 0 h 24764"/>
              </a:gdLst>
              <a:ahLst/>
              <a:cxnLst>
                <a:cxn ang="0">
                  <a:pos x="connsiteX0" y="connsiteY0"/>
                </a:cxn>
                <a:cxn ang="0">
                  <a:pos x="connsiteX1" y="connsiteY1"/>
                </a:cxn>
              </a:cxnLst>
              <a:rect l="l" t="t" r="r" b="b"/>
              <a:pathLst>
                <a:path w="29463" h="24764">
                  <a:moveTo>
                    <a:pt x="0" y="24765"/>
                  </a:moveTo>
                  <a:cubicBezTo>
                    <a:pt x="11405" y="18098"/>
                    <a:pt x="20910" y="9525"/>
                    <a:pt x="29464" y="0"/>
                  </a:cubicBezTo>
                </a:path>
              </a:pathLst>
            </a:custGeom>
            <a:noFill/>
            <a:ln w="28575" cap="flat">
              <a:solidFill>
                <a:schemeClr val="bg1"/>
              </a:solidFill>
              <a:prstDash val="solid"/>
              <a:miter/>
            </a:ln>
          </p:spPr>
          <p:txBody>
            <a:bodyPr rtlCol="0" anchor="ctr"/>
            <a:lstStyle/>
            <a:p>
              <a:endParaRPr lang="da-DK"/>
            </a:p>
          </p:txBody>
        </p:sp>
        <p:sp>
          <p:nvSpPr>
            <p:cNvPr id="122" name="Kombinationstegning 142">
              <a:extLst>
                <a:ext uri="{FF2B5EF4-FFF2-40B4-BE49-F238E27FC236}">
                  <a16:creationId xmlns:a16="http://schemas.microsoft.com/office/drawing/2014/main" id="{F98A41EB-47F1-41D3-B8E2-EEFBC14378C3}"/>
                </a:ext>
              </a:extLst>
            </p:cNvPr>
            <p:cNvSpPr/>
            <p:nvPr/>
          </p:nvSpPr>
          <p:spPr>
            <a:xfrm>
              <a:off x="3967243" y="3287732"/>
              <a:ext cx="11337" cy="49236"/>
            </a:xfrm>
            <a:custGeom>
              <a:avLst/>
              <a:gdLst>
                <a:gd name="connsiteX0" fmla="*/ 0 w 5702"/>
                <a:gd name="connsiteY0" fmla="*/ 0 h 24764"/>
                <a:gd name="connsiteX1" fmla="*/ 5703 w 5702"/>
                <a:gd name="connsiteY1" fmla="*/ 24765 h 24764"/>
              </a:gdLst>
              <a:ahLst/>
              <a:cxnLst>
                <a:cxn ang="0">
                  <a:pos x="connsiteX0" y="connsiteY0"/>
                </a:cxn>
                <a:cxn ang="0">
                  <a:pos x="connsiteX1" y="connsiteY1"/>
                </a:cxn>
              </a:cxnLst>
              <a:rect l="l" t="t" r="r" b="b"/>
              <a:pathLst>
                <a:path w="5702" h="24764">
                  <a:moveTo>
                    <a:pt x="0" y="0"/>
                  </a:moveTo>
                  <a:cubicBezTo>
                    <a:pt x="2851" y="7620"/>
                    <a:pt x="4752" y="16192"/>
                    <a:pt x="5703" y="24765"/>
                  </a:cubicBezTo>
                </a:path>
              </a:pathLst>
            </a:custGeom>
            <a:noFill/>
            <a:ln w="28575" cap="flat">
              <a:solidFill>
                <a:schemeClr val="bg1"/>
              </a:solidFill>
              <a:prstDash val="solid"/>
              <a:miter/>
            </a:ln>
          </p:spPr>
          <p:txBody>
            <a:bodyPr rtlCol="0" anchor="ctr"/>
            <a:lstStyle/>
            <a:p>
              <a:endParaRPr lang="da-DK"/>
            </a:p>
          </p:txBody>
        </p:sp>
        <p:sp>
          <p:nvSpPr>
            <p:cNvPr id="123" name="Kombinationstegning 143">
              <a:extLst>
                <a:ext uri="{FF2B5EF4-FFF2-40B4-BE49-F238E27FC236}">
                  <a16:creationId xmlns:a16="http://schemas.microsoft.com/office/drawing/2014/main" id="{940CDFC7-D052-4793-ACF9-3724FEA4A19B}"/>
                </a:ext>
              </a:extLst>
            </p:cNvPr>
            <p:cNvSpPr/>
            <p:nvPr/>
          </p:nvSpPr>
          <p:spPr>
            <a:xfrm>
              <a:off x="3438125" y="3013134"/>
              <a:ext cx="612267" cy="287854"/>
            </a:xfrm>
            <a:custGeom>
              <a:avLst/>
              <a:gdLst>
                <a:gd name="connsiteX0" fmla="*/ 307946 w 307946"/>
                <a:gd name="connsiteY0" fmla="*/ 95250 h 144779"/>
                <a:gd name="connsiteX1" fmla="*/ 92194 w 307946"/>
                <a:gd name="connsiteY1" fmla="*/ 0 h 144779"/>
                <a:gd name="connsiteX2" fmla="*/ 0 w 307946"/>
                <a:gd name="connsiteY2" fmla="*/ 144780 h 144779"/>
              </a:gdLst>
              <a:ahLst/>
              <a:cxnLst>
                <a:cxn ang="0">
                  <a:pos x="connsiteX0" y="connsiteY0"/>
                </a:cxn>
                <a:cxn ang="0">
                  <a:pos x="connsiteX1" y="connsiteY1"/>
                </a:cxn>
                <a:cxn ang="0">
                  <a:pos x="connsiteX2" y="connsiteY2"/>
                </a:cxn>
              </a:cxnLst>
              <a:rect l="l" t="t" r="r" b="b"/>
              <a:pathLst>
                <a:path w="307946" h="144779">
                  <a:moveTo>
                    <a:pt x="307946" y="95250"/>
                  </a:moveTo>
                  <a:cubicBezTo>
                    <a:pt x="201496" y="95250"/>
                    <a:pt x="130212" y="62865"/>
                    <a:pt x="92194" y="0"/>
                  </a:cubicBezTo>
                  <a:cubicBezTo>
                    <a:pt x="75086" y="62865"/>
                    <a:pt x="31365" y="122872"/>
                    <a:pt x="0" y="144780"/>
                  </a:cubicBezTo>
                </a:path>
              </a:pathLst>
            </a:custGeom>
            <a:noFill/>
            <a:ln w="28575" cap="flat">
              <a:solidFill>
                <a:schemeClr val="bg1"/>
              </a:solidFill>
              <a:prstDash val="solid"/>
              <a:miter/>
            </a:ln>
          </p:spPr>
          <p:txBody>
            <a:bodyPr rtlCol="0" anchor="ctr"/>
            <a:lstStyle/>
            <a:p>
              <a:endParaRPr lang="da-DK" dirty="0"/>
            </a:p>
          </p:txBody>
        </p:sp>
        <p:sp>
          <p:nvSpPr>
            <p:cNvPr id="124" name="Kombinationstegning 144">
              <a:extLst>
                <a:ext uri="{FF2B5EF4-FFF2-40B4-BE49-F238E27FC236}">
                  <a16:creationId xmlns:a16="http://schemas.microsoft.com/office/drawing/2014/main" id="{9A2A7248-3599-4930-B613-23EC47D93520}"/>
                </a:ext>
              </a:extLst>
            </p:cNvPr>
            <p:cNvSpPr/>
            <p:nvPr/>
          </p:nvSpPr>
          <p:spPr>
            <a:xfrm>
              <a:off x="3251042" y="4689134"/>
              <a:ext cx="534787" cy="287854"/>
            </a:xfrm>
            <a:custGeom>
              <a:avLst/>
              <a:gdLst>
                <a:gd name="connsiteX0" fmla="*/ 0 w 268977"/>
                <a:gd name="connsiteY0" fmla="*/ 0 h 144779"/>
                <a:gd name="connsiteX1" fmla="*/ 268978 w 268977"/>
                <a:gd name="connsiteY1" fmla="*/ 69533 h 144779"/>
                <a:gd name="connsiteX2" fmla="*/ 245217 w 268977"/>
                <a:gd name="connsiteY2" fmla="*/ 144780 h 144779"/>
              </a:gdLst>
              <a:ahLst/>
              <a:cxnLst>
                <a:cxn ang="0">
                  <a:pos x="connsiteX0" y="connsiteY0"/>
                </a:cxn>
                <a:cxn ang="0">
                  <a:pos x="connsiteX1" y="connsiteY1"/>
                </a:cxn>
                <a:cxn ang="0">
                  <a:pos x="connsiteX2" y="connsiteY2"/>
                </a:cxn>
              </a:cxnLst>
              <a:rect l="l" t="t" r="r" b="b"/>
              <a:pathLst>
                <a:path w="268977" h="144779">
                  <a:moveTo>
                    <a:pt x="0" y="0"/>
                  </a:moveTo>
                  <a:lnTo>
                    <a:pt x="268978" y="69533"/>
                  </a:lnTo>
                  <a:lnTo>
                    <a:pt x="245217" y="144780"/>
                  </a:lnTo>
                </a:path>
              </a:pathLst>
            </a:custGeom>
            <a:noFill/>
            <a:ln w="28575" cap="flat">
              <a:solidFill>
                <a:schemeClr val="bg1"/>
              </a:solidFill>
              <a:prstDash val="solid"/>
              <a:miter/>
            </a:ln>
          </p:spPr>
          <p:txBody>
            <a:bodyPr rtlCol="0" anchor="ctr"/>
            <a:lstStyle/>
            <a:p>
              <a:endParaRPr lang="da-DK"/>
            </a:p>
          </p:txBody>
        </p:sp>
        <p:sp>
          <p:nvSpPr>
            <p:cNvPr id="125" name="Kombinationstegning 145">
              <a:extLst>
                <a:ext uri="{FF2B5EF4-FFF2-40B4-BE49-F238E27FC236}">
                  <a16:creationId xmlns:a16="http://schemas.microsoft.com/office/drawing/2014/main" id="{DB3D237A-FF94-4E95-8840-9A2B371592D6}"/>
                </a:ext>
              </a:extLst>
            </p:cNvPr>
            <p:cNvSpPr/>
            <p:nvPr/>
          </p:nvSpPr>
          <p:spPr>
            <a:xfrm>
              <a:off x="3003490" y="3971388"/>
              <a:ext cx="317470" cy="1009387"/>
            </a:xfrm>
            <a:custGeom>
              <a:avLst/>
              <a:gdLst>
                <a:gd name="connsiteX0" fmla="*/ 118806 w 159675"/>
                <a:gd name="connsiteY0" fmla="*/ 507683 h 507682"/>
                <a:gd name="connsiteX1" fmla="*/ 950 w 159675"/>
                <a:gd name="connsiteY1" fmla="*/ 416243 h 507682"/>
                <a:gd name="connsiteX2" fmla="*/ 0 w 159675"/>
                <a:gd name="connsiteY2" fmla="*/ 178118 h 507682"/>
                <a:gd name="connsiteX3" fmla="*/ 159676 w 159675"/>
                <a:gd name="connsiteY3" fmla="*/ 0 h 507682"/>
              </a:gdLst>
              <a:ahLst/>
              <a:cxnLst>
                <a:cxn ang="0">
                  <a:pos x="connsiteX0" y="connsiteY0"/>
                </a:cxn>
                <a:cxn ang="0">
                  <a:pos x="connsiteX1" y="connsiteY1"/>
                </a:cxn>
                <a:cxn ang="0">
                  <a:pos x="connsiteX2" y="connsiteY2"/>
                </a:cxn>
                <a:cxn ang="0">
                  <a:pos x="connsiteX3" y="connsiteY3"/>
                </a:cxn>
              </a:cxnLst>
              <a:rect l="l" t="t" r="r" b="b"/>
              <a:pathLst>
                <a:path w="159675" h="507682">
                  <a:moveTo>
                    <a:pt x="118806" y="507683"/>
                  </a:moveTo>
                  <a:cubicBezTo>
                    <a:pt x="20910" y="507683"/>
                    <a:pt x="950" y="466725"/>
                    <a:pt x="950" y="416243"/>
                  </a:cubicBezTo>
                  <a:cubicBezTo>
                    <a:pt x="950" y="387668"/>
                    <a:pt x="0" y="202883"/>
                    <a:pt x="0" y="178118"/>
                  </a:cubicBezTo>
                  <a:cubicBezTo>
                    <a:pt x="0" y="78105"/>
                    <a:pt x="68432" y="20003"/>
                    <a:pt x="159676" y="0"/>
                  </a:cubicBezTo>
                </a:path>
              </a:pathLst>
            </a:custGeom>
            <a:noFill/>
            <a:ln w="28575" cap="flat">
              <a:solidFill>
                <a:schemeClr val="bg1"/>
              </a:solidFill>
              <a:prstDash val="solid"/>
              <a:miter/>
            </a:ln>
          </p:spPr>
          <p:txBody>
            <a:bodyPr rtlCol="0" anchor="ctr"/>
            <a:lstStyle/>
            <a:p>
              <a:endParaRPr lang="da-DK"/>
            </a:p>
          </p:txBody>
        </p:sp>
        <p:sp>
          <p:nvSpPr>
            <p:cNvPr id="126" name="Kombinationstegning 146">
              <a:extLst>
                <a:ext uri="{FF2B5EF4-FFF2-40B4-BE49-F238E27FC236}">
                  <a16:creationId xmlns:a16="http://schemas.microsoft.com/office/drawing/2014/main" id="{00CCDB0A-290C-4F7E-87D3-88ED0D9AA92C}"/>
                </a:ext>
              </a:extLst>
            </p:cNvPr>
            <p:cNvSpPr/>
            <p:nvPr/>
          </p:nvSpPr>
          <p:spPr>
            <a:xfrm>
              <a:off x="3774493" y="4054716"/>
              <a:ext cx="468649" cy="123095"/>
            </a:xfrm>
            <a:custGeom>
              <a:avLst/>
              <a:gdLst>
                <a:gd name="connsiteX0" fmla="*/ 235712 w 235712"/>
                <a:gd name="connsiteY0" fmla="*/ 61913 h 61912"/>
                <a:gd name="connsiteX1" fmla="*/ 0 w 235712"/>
                <a:gd name="connsiteY1" fmla="*/ 0 h 61912"/>
              </a:gdLst>
              <a:ahLst/>
              <a:cxnLst>
                <a:cxn ang="0">
                  <a:pos x="connsiteX0" y="connsiteY0"/>
                </a:cxn>
                <a:cxn ang="0">
                  <a:pos x="connsiteX1" y="connsiteY1"/>
                </a:cxn>
              </a:cxnLst>
              <a:rect l="l" t="t" r="r" b="b"/>
              <a:pathLst>
                <a:path w="235712" h="61912">
                  <a:moveTo>
                    <a:pt x="235712" y="61913"/>
                  </a:moveTo>
                  <a:cubicBezTo>
                    <a:pt x="143518" y="61913"/>
                    <a:pt x="67482" y="23813"/>
                    <a:pt x="0" y="0"/>
                  </a:cubicBezTo>
                </a:path>
              </a:pathLst>
            </a:custGeom>
            <a:noFill/>
            <a:ln w="28575" cap="flat">
              <a:solidFill>
                <a:schemeClr val="bg1"/>
              </a:solidFill>
              <a:prstDash val="solid"/>
              <a:miter/>
            </a:ln>
          </p:spPr>
          <p:txBody>
            <a:bodyPr rtlCol="0" anchor="ctr"/>
            <a:lstStyle/>
            <a:p>
              <a:endParaRPr lang="da-DK"/>
            </a:p>
          </p:txBody>
        </p:sp>
        <p:sp>
          <p:nvSpPr>
            <p:cNvPr id="127" name="Kombinationstegning 148">
              <a:extLst>
                <a:ext uri="{FF2B5EF4-FFF2-40B4-BE49-F238E27FC236}">
                  <a16:creationId xmlns:a16="http://schemas.microsoft.com/office/drawing/2014/main" id="{42D388AB-D860-46FC-8ACB-6A68F33F4B73}"/>
                </a:ext>
              </a:extLst>
            </p:cNvPr>
            <p:cNvSpPr/>
            <p:nvPr/>
          </p:nvSpPr>
          <p:spPr>
            <a:xfrm>
              <a:off x="4743917" y="3147484"/>
              <a:ext cx="752104" cy="251980"/>
            </a:xfrm>
            <a:custGeom>
              <a:avLst/>
              <a:gdLst>
                <a:gd name="connsiteX0" fmla="*/ 0 w 378279"/>
                <a:gd name="connsiteY0" fmla="*/ 126737 h 126736"/>
                <a:gd name="connsiteX1" fmla="*/ 182487 w 378279"/>
                <a:gd name="connsiteY1" fmla="*/ 54 h 126736"/>
                <a:gd name="connsiteX2" fmla="*/ 188189 w 378279"/>
                <a:gd name="connsiteY2" fmla="*/ 54 h 126736"/>
                <a:gd name="connsiteX3" fmla="*/ 378280 w 378279"/>
                <a:gd name="connsiteY3" fmla="*/ 120069 h 126736"/>
              </a:gdLst>
              <a:ahLst/>
              <a:cxnLst>
                <a:cxn ang="0">
                  <a:pos x="connsiteX0" y="connsiteY0"/>
                </a:cxn>
                <a:cxn ang="0">
                  <a:pos x="connsiteX1" y="connsiteY1"/>
                </a:cxn>
                <a:cxn ang="0">
                  <a:pos x="connsiteX2" y="connsiteY2"/>
                </a:cxn>
                <a:cxn ang="0">
                  <a:pos x="connsiteX3" y="connsiteY3"/>
                </a:cxn>
              </a:cxnLst>
              <a:rect l="l" t="t" r="r" b="b"/>
              <a:pathLst>
                <a:path w="378279" h="126736">
                  <a:moveTo>
                    <a:pt x="0" y="126737"/>
                  </a:moveTo>
                  <a:cubicBezTo>
                    <a:pt x="33266" y="53394"/>
                    <a:pt x="101698" y="1959"/>
                    <a:pt x="182487" y="54"/>
                  </a:cubicBezTo>
                  <a:lnTo>
                    <a:pt x="188189" y="54"/>
                  </a:lnTo>
                  <a:cubicBezTo>
                    <a:pt x="269928" y="-1851"/>
                    <a:pt x="342163" y="46727"/>
                    <a:pt x="378280" y="120069"/>
                  </a:cubicBezTo>
                </a:path>
              </a:pathLst>
            </a:custGeom>
            <a:noFill/>
            <a:ln w="28575" cap="flat">
              <a:solidFill>
                <a:schemeClr val="bg1"/>
              </a:solidFill>
              <a:prstDash val="solid"/>
              <a:miter/>
            </a:ln>
          </p:spPr>
          <p:txBody>
            <a:bodyPr rtlCol="0" anchor="ctr"/>
            <a:lstStyle/>
            <a:p>
              <a:endParaRPr lang="da-DK"/>
            </a:p>
          </p:txBody>
        </p:sp>
        <p:sp>
          <p:nvSpPr>
            <p:cNvPr id="128" name="Kombinationstegning 149">
              <a:extLst>
                <a:ext uri="{FF2B5EF4-FFF2-40B4-BE49-F238E27FC236}">
                  <a16:creationId xmlns:a16="http://schemas.microsoft.com/office/drawing/2014/main" id="{952C609D-046C-4414-BF34-C000E6005AC9}"/>
                </a:ext>
              </a:extLst>
            </p:cNvPr>
            <p:cNvSpPr/>
            <p:nvPr/>
          </p:nvSpPr>
          <p:spPr>
            <a:xfrm>
              <a:off x="4711791" y="3853973"/>
              <a:ext cx="803126" cy="342931"/>
            </a:xfrm>
            <a:custGeom>
              <a:avLst/>
              <a:gdLst>
                <a:gd name="connsiteX0" fmla="*/ 403942 w 403941"/>
                <a:gd name="connsiteY0" fmla="*/ 15240 h 172481"/>
                <a:gd name="connsiteX1" fmla="*/ 211951 w 403941"/>
                <a:gd name="connsiteY1" fmla="*/ 172403 h 172481"/>
                <a:gd name="connsiteX2" fmla="*/ 206248 w 403941"/>
                <a:gd name="connsiteY2" fmla="*/ 172403 h 172481"/>
                <a:gd name="connsiteX3" fmla="*/ 0 w 403941"/>
                <a:gd name="connsiteY3" fmla="*/ 0 h 172481"/>
              </a:gdLst>
              <a:ahLst/>
              <a:cxnLst>
                <a:cxn ang="0">
                  <a:pos x="connsiteX0" y="connsiteY0"/>
                </a:cxn>
                <a:cxn ang="0">
                  <a:pos x="connsiteX1" y="connsiteY1"/>
                </a:cxn>
                <a:cxn ang="0">
                  <a:pos x="connsiteX2" y="connsiteY2"/>
                </a:cxn>
                <a:cxn ang="0">
                  <a:pos x="connsiteX3" y="connsiteY3"/>
                </a:cxn>
              </a:cxnLst>
              <a:rect l="l" t="t" r="r" b="b"/>
              <a:pathLst>
                <a:path w="403941" h="172481">
                  <a:moveTo>
                    <a:pt x="403942" y="15240"/>
                  </a:moveTo>
                  <a:cubicBezTo>
                    <a:pt x="383032" y="102870"/>
                    <a:pt x="305095" y="169545"/>
                    <a:pt x="211951" y="172403"/>
                  </a:cubicBezTo>
                  <a:lnTo>
                    <a:pt x="206248" y="172403"/>
                  </a:lnTo>
                  <a:cubicBezTo>
                    <a:pt x="103599" y="175260"/>
                    <a:pt x="15207" y="100013"/>
                    <a:pt x="0" y="0"/>
                  </a:cubicBezTo>
                </a:path>
              </a:pathLst>
            </a:custGeom>
            <a:noFill/>
            <a:ln w="28575" cap="flat">
              <a:solidFill>
                <a:schemeClr val="bg1"/>
              </a:solidFill>
              <a:prstDash val="solid"/>
              <a:miter/>
            </a:ln>
          </p:spPr>
          <p:txBody>
            <a:bodyPr rtlCol="0" anchor="ctr"/>
            <a:lstStyle/>
            <a:p>
              <a:endParaRPr lang="da-DK"/>
            </a:p>
          </p:txBody>
        </p:sp>
        <p:sp>
          <p:nvSpPr>
            <p:cNvPr id="129" name="Kombinationstegning 158">
              <a:extLst>
                <a:ext uri="{FF2B5EF4-FFF2-40B4-BE49-F238E27FC236}">
                  <a16:creationId xmlns:a16="http://schemas.microsoft.com/office/drawing/2014/main" id="{C8074EB7-2168-42CD-9F63-28E751F6C21B}"/>
                </a:ext>
              </a:extLst>
            </p:cNvPr>
            <p:cNvSpPr/>
            <p:nvPr/>
          </p:nvSpPr>
          <p:spPr>
            <a:xfrm>
              <a:off x="5229493" y="3543314"/>
              <a:ext cx="173932" cy="147872"/>
            </a:xfrm>
            <a:custGeom>
              <a:avLst/>
              <a:gdLst>
                <a:gd name="connsiteX0" fmla="*/ 51364 w 87481"/>
                <a:gd name="connsiteY0" fmla="*/ 74335 h 74374"/>
                <a:gd name="connsiteX1" fmla="*/ 38058 w 87481"/>
                <a:gd name="connsiteY1" fmla="*/ 74335 h 74374"/>
                <a:gd name="connsiteX2" fmla="*/ 40 w 87481"/>
                <a:gd name="connsiteY2" fmla="*/ 38140 h 74374"/>
                <a:gd name="connsiteX3" fmla="*/ 40 w 87481"/>
                <a:gd name="connsiteY3" fmla="*/ 38140 h 74374"/>
                <a:gd name="connsiteX4" fmla="*/ 36157 w 87481"/>
                <a:gd name="connsiteY4" fmla="*/ 40 h 74374"/>
                <a:gd name="connsiteX5" fmla="*/ 49463 w 87481"/>
                <a:gd name="connsiteY5" fmla="*/ 40 h 74374"/>
                <a:gd name="connsiteX6" fmla="*/ 87481 w 87481"/>
                <a:gd name="connsiteY6" fmla="*/ 36235 h 74374"/>
                <a:gd name="connsiteX7" fmla="*/ 87481 w 87481"/>
                <a:gd name="connsiteY7" fmla="*/ 36235 h 74374"/>
                <a:gd name="connsiteX8" fmla="*/ 51364 w 87481"/>
                <a:gd name="connsiteY8" fmla="*/ 74335 h 7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81" h="74374">
                  <a:moveTo>
                    <a:pt x="51364" y="74335"/>
                  </a:moveTo>
                  <a:lnTo>
                    <a:pt x="38058" y="74335"/>
                  </a:lnTo>
                  <a:cubicBezTo>
                    <a:pt x="18099" y="75287"/>
                    <a:pt x="990" y="59095"/>
                    <a:pt x="40" y="38140"/>
                  </a:cubicBezTo>
                  <a:lnTo>
                    <a:pt x="40" y="38140"/>
                  </a:lnTo>
                  <a:cubicBezTo>
                    <a:pt x="-911" y="18137"/>
                    <a:pt x="15247" y="992"/>
                    <a:pt x="36157" y="40"/>
                  </a:cubicBezTo>
                  <a:lnTo>
                    <a:pt x="49463" y="40"/>
                  </a:lnTo>
                  <a:cubicBezTo>
                    <a:pt x="69423" y="-913"/>
                    <a:pt x="86531" y="15280"/>
                    <a:pt x="87481" y="36235"/>
                  </a:cubicBezTo>
                  <a:lnTo>
                    <a:pt x="87481" y="36235"/>
                  </a:lnTo>
                  <a:cubicBezTo>
                    <a:pt x="87481" y="57190"/>
                    <a:pt x="71324" y="73382"/>
                    <a:pt x="51364" y="74335"/>
                  </a:cubicBezTo>
                  <a:close/>
                </a:path>
              </a:pathLst>
            </a:custGeom>
            <a:noFill/>
            <a:ln w="28575" cap="flat">
              <a:solidFill>
                <a:schemeClr val="bg1"/>
              </a:solidFill>
              <a:prstDash val="solid"/>
              <a:miter/>
            </a:ln>
          </p:spPr>
          <p:txBody>
            <a:bodyPr rtlCol="0" anchor="ctr"/>
            <a:lstStyle/>
            <a:p>
              <a:endParaRPr lang="da-DK"/>
            </a:p>
          </p:txBody>
        </p:sp>
        <p:sp>
          <p:nvSpPr>
            <p:cNvPr id="130" name="Kombinationstegning 159">
              <a:extLst>
                <a:ext uri="{FF2B5EF4-FFF2-40B4-BE49-F238E27FC236}">
                  <a16:creationId xmlns:a16="http://schemas.microsoft.com/office/drawing/2014/main" id="{B2C467C4-AA34-4272-A95C-AB2182AFD100}"/>
                </a:ext>
              </a:extLst>
            </p:cNvPr>
            <p:cNvSpPr/>
            <p:nvPr/>
          </p:nvSpPr>
          <p:spPr>
            <a:xfrm>
              <a:off x="5429803" y="3528164"/>
              <a:ext cx="173932" cy="147872"/>
            </a:xfrm>
            <a:custGeom>
              <a:avLst/>
              <a:gdLst>
                <a:gd name="connsiteX0" fmla="*/ 51364 w 87481"/>
                <a:gd name="connsiteY0" fmla="*/ 74335 h 74374"/>
                <a:gd name="connsiteX1" fmla="*/ 38058 w 87481"/>
                <a:gd name="connsiteY1" fmla="*/ 74335 h 74374"/>
                <a:gd name="connsiteX2" fmla="*/ 40 w 87481"/>
                <a:gd name="connsiteY2" fmla="*/ 38140 h 74374"/>
                <a:gd name="connsiteX3" fmla="*/ 40 w 87481"/>
                <a:gd name="connsiteY3" fmla="*/ 38140 h 74374"/>
                <a:gd name="connsiteX4" fmla="*/ 36157 w 87481"/>
                <a:gd name="connsiteY4" fmla="*/ 40 h 74374"/>
                <a:gd name="connsiteX5" fmla="*/ 49463 w 87481"/>
                <a:gd name="connsiteY5" fmla="*/ 40 h 74374"/>
                <a:gd name="connsiteX6" fmla="*/ 87481 w 87481"/>
                <a:gd name="connsiteY6" fmla="*/ 36235 h 74374"/>
                <a:gd name="connsiteX7" fmla="*/ 87481 w 87481"/>
                <a:gd name="connsiteY7" fmla="*/ 36235 h 74374"/>
                <a:gd name="connsiteX8" fmla="*/ 51364 w 87481"/>
                <a:gd name="connsiteY8" fmla="*/ 74335 h 7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81" h="74374">
                  <a:moveTo>
                    <a:pt x="51364" y="74335"/>
                  </a:moveTo>
                  <a:lnTo>
                    <a:pt x="38058" y="74335"/>
                  </a:lnTo>
                  <a:cubicBezTo>
                    <a:pt x="18098" y="75287"/>
                    <a:pt x="990" y="59095"/>
                    <a:pt x="40" y="38140"/>
                  </a:cubicBezTo>
                  <a:lnTo>
                    <a:pt x="40" y="38140"/>
                  </a:lnTo>
                  <a:cubicBezTo>
                    <a:pt x="-911" y="18137"/>
                    <a:pt x="15247" y="993"/>
                    <a:pt x="36157" y="40"/>
                  </a:cubicBezTo>
                  <a:lnTo>
                    <a:pt x="49463" y="40"/>
                  </a:lnTo>
                  <a:cubicBezTo>
                    <a:pt x="69423" y="-913"/>
                    <a:pt x="86531" y="15280"/>
                    <a:pt x="87481" y="36235"/>
                  </a:cubicBezTo>
                  <a:lnTo>
                    <a:pt x="87481" y="36235"/>
                  </a:lnTo>
                  <a:cubicBezTo>
                    <a:pt x="87481" y="57190"/>
                    <a:pt x="71324" y="74335"/>
                    <a:pt x="51364" y="74335"/>
                  </a:cubicBezTo>
                  <a:close/>
                </a:path>
              </a:pathLst>
            </a:custGeom>
            <a:noFill/>
            <a:ln w="28575" cap="flat">
              <a:solidFill>
                <a:schemeClr val="bg1"/>
              </a:solidFill>
              <a:prstDash val="solid"/>
              <a:miter/>
            </a:ln>
          </p:spPr>
          <p:txBody>
            <a:bodyPr rtlCol="0" anchor="ctr"/>
            <a:lstStyle/>
            <a:p>
              <a:endParaRPr lang="da-DK"/>
            </a:p>
          </p:txBody>
        </p:sp>
        <p:sp>
          <p:nvSpPr>
            <p:cNvPr id="131" name="Kombinationstegning 160">
              <a:extLst>
                <a:ext uri="{FF2B5EF4-FFF2-40B4-BE49-F238E27FC236}">
                  <a16:creationId xmlns:a16="http://schemas.microsoft.com/office/drawing/2014/main" id="{85CB7558-4628-4A88-872A-41C4A2234A71}"/>
                </a:ext>
              </a:extLst>
            </p:cNvPr>
            <p:cNvSpPr/>
            <p:nvPr/>
          </p:nvSpPr>
          <p:spPr>
            <a:xfrm>
              <a:off x="5397757" y="3685359"/>
              <a:ext cx="198487" cy="168614"/>
            </a:xfrm>
            <a:custGeom>
              <a:avLst/>
              <a:gdLst>
                <a:gd name="connsiteX0" fmla="*/ 0 w 99831"/>
                <a:gd name="connsiteY0" fmla="*/ 1939 h 84806"/>
                <a:gd name="connsiteX1" fmla="*/ 57027 w 99831"/>
                <a:gd name="connsiteY1" fmla="*/ 34 h 84806"/>
                <a:gd name="connsiteX2" fmla="*/ 99797 w 99831"/>
                <a:gd name="connsiteY2" fmla="*/ 40992 h 84806"/>
                <a:gd name="connsiteX3" fmla="*/ 99797 w 99831"/>
                <a:gd name="connsiteY3" fmla="*/ 40992 h 84806"/>
                <a:gd name="connsiteX4" fmla="*/ 58928 w 99831"/>
                <a:gd name="connsiteY4" fmla="*/ 83854 h 84806"/>
                <a:gd name="connsiteX5" fmla="*/ 21860 w 99831"/>
                <a:gd name="connsiteY5" fmla="*/ 84807 h 8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31" h="84806">
                  <a:moveTo>
                    <a:pt x="0" y="1939"/>
                  </a:moveTo>
                  <a:lnTo>
                    <a:pt x="57027" y="34"/>
                  </a:lnTo>
                  <a:cubicBezTo>
                    <a:pt x="79838" y="-918"/>
                    <a:pt x="98847" y="18132"/>
                    <a:pt x="99797" y="40992"/>
                  </a:cubicBezTo>
                  <a:lnTo>
                    <a:pt x="99797" y="40992"/>
                  </a:lnTo>
                  <a:cubicBezTo>
                    <a:pt x="100748" y="63852"/>
                    <a:pt x="81739" y="82902"/>
                    <a:pt x="58928" y="83854"/>
                  </a:cubicBezTo>
                  <a:lnTo>
                    <a:pt x="21860" y="84807"/>
                  </a:lnTo>
                </a:path>
              </a:pathLst>
            </a:custGeom>
            <a:noFill/>
            <a:ln w="28575" cap="flat">
              <a:solidFill>
                <a:schemeClr val="bg1"/>
              </a:solidFill>
              <a:prstDash val="solid"/>
              <a:miter/>
            </a:ln>
          </p:spPr>
          <p:txBody>
            <a:bodyPr rtlCol="0" anchor="ctr"/>
            <a:lstStyle/>
            <a:p>
              <a:endParaRPr lang="da-DK"/>
            </a:p>
          </p:txBody>
        </p:sp>
        <p:sp>
          <p:nvSpPr>
            <p:cNvPr id="132" name="Kombinationstegning 161">
              <a:extLst>
                <a:ext uri="{FF2B5EF4-FFF2-40B4-BE49-F238E27FC236}">
                  <a16:creationId xmlns:a16="http://schemas.microsoft.com/office/drawing/2014/main" id="{EEBB4C26-B4C0-4BD3-BED2-5ED18C2E32A0}"/>
                </a:ext>
              </a:extLst>
            </p:cNvPr>
            <p:cNvSpPr/>
            <p:nvPr/>
          </p:nvSpPr>
          <p:spPr>
            <a:xfrm>
              <a:off x="4929108" y="3621038"/>
              <a:ext cx="302353" cy="28406"/>
            </a:xfrm>
            <a:custGeom>
              <a:avLst/>
              <a:gdLst>
                <a:gd name="connsiteX0" fmla="*/ 152072 w 152072"/>
                <a:gd name="connsiteY0" fmla="*/ 0 h 14287"/>
                <a:gd name="connsiteX1" fmla="*/ 0 w 152072"/>
                <a:gd name="connsiteY1" fmla="*/ 14287 h 14287"/>
              </a:gdLst>
              <a:ahLst/>
              <a:cxnLst>
                <a:cxn ang="0">
                  <a:pos x="connsiteX0" y="connsiteY0"/>
                </a:cxn>
                <a:cxn ang="0">
                  <a:pos x="connsiteX1" y="connsiteY1"/>
                </a:cxn>
              </a:cxnLst>
              <a:rect l="l" t="t" r="r" b="b"/>
              <a:pathLst>
                <a:path w="152072" h="14287">
                  <a:moveTo>
                    <a:pt x="152072" y="0"/>
                  </a:moveTo>
                  <a:lnTo>
                    <a:pt x="0" y="14287"/>
                  </a:lnTo>
                </a:path>
              </a:pathLst>
            </a:custGeom>
            <a:ln w="28575" cap="flat">
              <a:solidFill>
                <a:schemeClr val="bg1"/>
              </a:solidFill>
              <a:prstDash val="solid"/>
              <a:miter/>
            </a:ln>
          </p:spPr>
          <p:txBody>
            <a:bodyPr rtlCol="0" anchor="ctr"/>
            <a:lstStyle/>
            <a:p>
              <a:endParaRPr lang="da-DK"/>
            </a:p>
          </p:txBody>
        </p:sp>
        <p:sp>
          <p:nvSpPr>
            <p:cNvPr id="133" name="Kombinationstegning 162">
              <a:extLst>
                <a:ext uri="{FF2B5EF4-FFF2-40B4-BE49-F238E27FC236}">
                  <a16:creationId xmlns:a16="http://schemas.microsoft.com/office/drawing/2014/main" id="{EDFBED79-CC16-450D-9202-F17F188891E7}"/>
                </a:ext>
              </a:extLst>
            </p:cNvPr>
            <p:cNvSpPr/>
            <p:nvPr/>
          </p:nvSpPr>
          <p:spPr>
            <a:xfrm>
              <a:off x="4553055" y="3473323"/>
              <a:ext cx="52911" cy="96582"/>
            </a:xfrm>
            <a:custGeom>
              <a:avLst/>
              <a:gdLst>
                <a:gd name="connsiteX0" fmla="*/ 0 w 26612"/>
                <a:gd name="connsiteY0" fmla="*/ 0 h 48577"/>
                <a:gd name="connsiteX1" fmla="*/ 26613 w 26612"/>
                <a:gd name="connsiteY1" fmla="*/ 48577 h 48577"/>
              </a:gdLst>
              <a:ahLst/>
              <a:cxnLst>
                <a:cxn ang="0">
                  <a:pos x="connsiteX0" y="connsiteY0"/>
                </a:cxn>
                <a:cxn ang="0">
                  <a:pos x="connsiteX1" y="connsiteY1"/>
                </a:cxn>
              </a:cxnLst>
              <a:rect l="l" t="t" r="r" b="b"/>
              <a:pathLst>
                <a:path w="26612" h="48577">
                  <a:moveTo>
                    <a:pt x="0" y="0"/>
                  </a:moveTo>
                  <a:lnTo>
                    <a:pt x="26613" y="48577"/>
                  </a:lnTo>
                </a:path>
              </a:pathLst>
            </a:custGeom>
            <a:ln w="28575" cap="flat">
              <a:solidFill>
                <a:schemeClr val="bg1"/>
              </a:solidFill>
              <a:prstDash val="solid"/>
              <a:miter/>
            </a:ln>
          </p:spPr>
          <p:txBody>
            <a:bodyPr rtlCol="0" anchor="ctr"/>
            <a:lstStyle/>
            <a:p>
              <a:endParaRPr lang="da-DK"/>
            </a:p>
          </p:txBody>
        </p:sp>
        <p:sp>
          <p:nvSpPr>
            <p:cNvPr id="134" name="Kombinationstegning 163">
              <a:extLst>
                <a:ext uri="{FF2B5EF4-FFF2-40B4-BE49-F238E27FC236}">
                  <a16:creationId xmlns:a16="http://schemas.microsoft.com/office/drawing/2014/main" id="{E8A61AAF-E94B-48B2-B961-D5815BF92E8C}"/>
                </a:ext>
              </a:extLst>
            </p:cNvPr>
            <p:cNvSpPr/>
            <p:nvPr/>
          </p:nvSpPr>
          <p:spPr>
            <a:xfrm>
              <a:off x="4573842" y="3408934"/>
              <a:ext cx="86925" cy="68174"/>
            </a:xfrm>
            <a:custGeom>
              <a:avLst/>
              <a:gdLst>
                <a:gd name="connsiteX0" fmla="*/ 43721 w 43720"/>
                <a:gd name="connsiteY0" fmla="*/ 34290 h 34289"/>
                <a:gd name="connsiteX1" fmla="*/ 0 w 43720"/>
                <a:gd name="connsiteY1" fmla="*/ 0 h 34289"/>
              </a:gdLst>
              <a:ahLst/>
              <a:cxnLst>
                <a:cxn ang="0">
                  <a:pos x="connsiteX0" y="connsiteY0"/>
                </a:cxn>
                <a:cxn ang="0">
                  <a:pos x="connsiteX1" y="connsiteY1"/>
                </a:cxn>
              </a:cxnLst>
              <a:rect l="l" t="t" r="r" b="b"/>
              <a:pathLst>
                <a:path w="43720" h="34289">
                  <a:moveTo>
                    <a:pt x="43721" y="34290"/>
                  </a:moveTo>
                  <a:lnTo>
                    <a:pt x="0" y="0"/>
                  </a:lnTo>
                </a:path>
              </a:pathLst>
            </a:custGeom>
            <a:ln w="28575" cap="flat">
              <a:solidFill>
                <a:schemeClr val="bg1"/>
              </a:solidFill>
              <a:prstDash val="solid"/>
              <a:miter/>
            </a:ln>
          </p:spPr>
          <p:txBody>
            <a:bodyPr rtlCol="0" anchor="ctr"/>
            <a:lstStyle/>
            <a:p>
              <a:endParaRPr lang="da-DK"/>
            </a:p>
          </p:txBody>
        </p:sp>
        <p:sp>
          <p:nvSpPr>
            <p:cNvPr id="135" name="Kombinationstegning 164">
              <a:extLst>
                <a:ext uri="{FF2B5EF4-FFF2-40B4-BE49-F238E27FC236}">
                  <a16:creationId xmlns:a16="http://schemas.microsoft.com/office/drawing/2014/main" id="{F282098C-23C9-4FC7-9FA0-BF4094AE6445}"/>
                </a:ext>
              </a:extLst>
            </p:cNvPr>
            <p:cNvSpPr/>
            <p:nvPr/>
          </p:nvSpPr>
          <p:spPr>
            <a:xfrm>
              <a:off x="4698563" y="3416509"/>
              <a:ext cx="232434" cy="232935"/>
            </a:xfrm>
            <a:custGeom>
              <a:avLst/>
              <a:gdLst>
                <a:gd name="connsiteX0" fmla="*/ 115955 w 116905"/>
                <a:gd name="connsiteY0" fmla="*/ 117157 h 117157"/>
                <a:gd name="connsiteX1" fmla="*/ 116906 w 116905"/>
                <a:gd name="connsiteY1" fmla="*/ 100965 h 117157"/>
                <a:gd name="connsiteX2" fmla="*/ 58928 w 116905"/>
                <a:gd name="connsiteY2" fmla="*/ 24765 h 117157"/>
                <a:gd name="connsiteX3" fmla="*/ 0 w 116905"/>
                <a:gd name="connsiteY3" fmla="*/ 0 h 117157"/>
              </a:gdLst>
              <a:ahLst/>
              <a:cxnLst>
                <a:cxn ang="0">
                  <a:pos x="connsiteX0" y="connsiteY0"/>
                </a:cxn>
                <a:cxn ang="0">
                  <a:pos x="connsiteX1" y="connsiteY1"/>
                </a:cxn>
                <a:cxn ang="0">
                  <a:pos x="connsiteX2" y="connsiteY2"/>
                </a:cxn>
                <a:cxn ang="0">
                  <a:pos x="connsiteX3" y="connsiteY3"/>
                </a:cxn>
              </a:cxnLst>
              <a:rect l="l" t="t" r="r" b="b"/>
              <a:pathLst>
                <a:path w="116905" h="117157">
                  <a:moveTo>
                    <a:pt x="115955" y="117157"/>
                  </a:moveTo>
                  <a:cubicBezTo>
                    <a:pt x="116906" y="112395"/>
                    <a:pt x="116906" y="106680"/>
                    <a:pt x="116906" y="100965"/>
                  </a:cubicBezTo>
                  <a:cubicBezTo>
                    <a:pt x="115955" y="64770"/>
                    <a:pt x="93144" y="39052"/>
                    <a:pt x="58928" y="24765"/>
                  </a:cubicBezTo>
                  <a:cubicBezTo>
                    <a:pt x="23761" y="10477"/>
                    <a:pt x="0" y="0"/>
                    <a:pt x="0" y="0"/>
                  </a:cubicBezTo>
                </a:path>
              </a:pathLst>
            </a:custGeom>
            <a:noFill/>
            <a:ln w="28575" cap="flat">
              <a:solidFill>
                <a:schemeClr val="bg1"/>
              </a:solidFill>
              <a:prstDash val="solid"/>
              <a:miter/>
            </a:ln>
          </p:spPr>
          <p:txBody>
            <a:bodyPr rtlCol="0" anchor="ctr"/>
            <a:lstStyle/>
            <a:p>
              <a:endParaRPr lang="da-DK"/>
            </a:p>
          </p:txBody>
        </p:sp>
        <p:sp>
          <p:nvSpPr>
            <p:cNvPr id="136" name="Kombinationstegning 165">
              <a:extLst>
                <a:ext uri="{FF2B5EF4-FFF2-40B4-BE49-F238E27FC236}">
                  <a16:creationId xmlns:a16="http://schemas.microsoft.com/office/drawing/2014/main" id="{78CE6949-77EF-40A0-BDB7-F6E07823BB71}"/>
                </a:ext>
              </a:extLst>
            </p:cNvPr>
            <p:cNvSpPr/>
            <p:nvPr/>
          </p:nvSpPr>
          <p:spPr>
            <a:xfrm>
              <a:off x="4554946" y="3622933"/>
              <a:ext cx="196528" cy="157183"/>
            </a:xfrm>
            <a:custGeom>
              <a:avLst/>
              <a:gdLst>
                <a:gd name="connsiteX0" fmla="*/ 0 w 98846"/>
                <a:gd name="connsiteY0" fmla="*/ 0 h 79057"/>
                <a:gd name="connsiteX1" fmla="*/ 49423 w 98846"/>
                <a:gd name="connsiteY1" fmla="*/ 51435 h 79057"/>
                <a:gd name="connsiteX2" fmla="*/ 98847 w 98846"/>
                <a:gd name="connsiteY2" fmla="*/ 79058 h 79057"/>
              </a:gdLst>
              <a:ahLst/>
              <a:cxnLst>
                <a:cxn ang="0">
                  <a:pos x="connsiteX0" y="connsiteY0"/>
                </a:cxn>
                <a:cxn ang="0">
                  <a:pos x="connsiteX1" y="connsiteY1"/>
                </a:cxn>
                <a:cxn ang="0">
                  <a:pos x="connsiteX2" y="connsiteY2"/>
                </a:cxn>
              </a:cxnLst>
              <a:rect l="l" t="t" r="r" b="b"/>
              <a:pathLst>
                <a:path w="98846" h="79057">
                  <a:moveTo>
                    <a:pt x="0" y="0"/>
                  </a:moveTo>
                  <a:lnTo>
                    <a:pt x="49423" y="51435"/>
                  </a:lnTo>
                  <a:cubicBezTo>
                    <a:pt x="61779" y="65722"/>
                    <a:pt x="78888" y="76200"/>
                    <a:pt x="98847" y="79058"/>
                  </a:cubicBezTo>
                </a:path>
              </a:pathLst>
            </a:custGeom>
            <a:noFill/>
            <a:ln w="28575" cap="flat">
              <a:solidFill>
                <a:schemeClr val="bg1"/>
              </a:solidFill>
              <a:prstDash val="solid"/>
              <a:miter/>
            </a:ln>
          </p:spPr>
          <p:txBody>
            <a:bodyPr rtlCol="0" anchor="ctr"/>
            <a:lstStyle/>
            <a:p>
              <a:endParaRPr lang="da-DK"/>
            </a:p>
          </p:txBody>
        </p:sp>
        <p:sp>
          <p:nvSpPr>
            <p:cNvPr id="137" name="Kombinationstegning 166">
              <a:extLst>
                <a:ext uri="{FF2B5EF4-FFF2-40B4-BE49-F238E27FC236}">
                  <a16:creationId xmlns:a16="http://schemas.microsoft.com/office/drawing/2014/main" id="{7E8CF4A2-F60A-4315-AA4C-B3E47E826819}"/>
                </a:ext>
              </a:extLst>
            </p:cNvPr>
            <p:cNvSpPr/>
            <p:nvPr/>
          </p:nvSpPr>
          <p:spPr>
            <a:xfrm>
              <a:off x="4751410" y="3605822"/>
              <a:ext cx="183366" cy="261472"/>
            </a:xfrm>
            <a:custGeom>
              <a:avLst/>
              <a:gdLst>
                <a:gd name="connsiteX0" fmla="*/ 48506 w 92226"/>
                <a:gd name="connsiteY0" fmla="*/ 131478 h 131510"/>
                <a:gd name="connsiteX1" fmla="*/ 48506 w 92226"/>
                <a:gd name="connsiteY1" fmla="*/ 131478 h 131510"/>
                <a:gd name="connsiteX2" fmla="*/ 983 w 92226"/>
                <a:gd name="connsiteY2" fmla="*/ 86710 h 131510"/>
                <a:gd name="connsiteX3" fmla="*/ 33 w 92226"/>
                <a:gd name="connsiteY3" fmla="*/ 47658 h 131510"/>
                <a:gd name="connsiteX4" fmla="*/ 44704 w 92226"/>
                <a:gd name="connsiteY4" fmla="*/ 33 h 131510"/>
                <a:gd name="connsiteX5" fmla="*/ 44704 w 92226"/>
                <a:gd name="connsiteY5" fmla="*/ 33 h 131510"/>
                <a:gd name="connsiteX6" fmla="*/ 92227 w 92226"/>
                <a:gd name="connsiteY6" fmla="*/ 44800 h 13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26" h="131510">
                  <a:moveTo>
                    <a:pt x="48506" y="131478"/>
                  </a:moveTo>
                  <a:lnTo>
                    <a:pt x="48506" y="131478"/>
                  </a:lnTo>
                  <a:cubicBezTo>
                    <a:pt x="22844" y="132430"/>
                    <a:pt x="1934" y="112428"/>
                    <a:pt x="983" y="86710"/>
                  </a:cubicBezTo>
                  <a:lnTo>
                    <a:pt x="33" y="47658"/>
                  </a:lnTo>
                  <a:cubicBezTo>
                    <a:pt x="-918" y="21940"/>
                    <a:pt x="19042" y="985"/>
                    <a:pt x="44704" y="33"/>
                  </a:cubicBezTo>
                  <a:lnTo>
                    <a:pt x="44704" y="33"/>
                  </a:lnTo>
                  <a:cubicBezTo>
                    <a:pt x="70366" y="-920"/>
                    <a:pt x="91276" y="19083"/>
                    <a:pt x="92227" y="44800"/>
                  </a:cubicBezTo>
                </a:path>
              </a:pathLst>
            </a:custGeom>
            <a:noFill/>
            <a:ln w="28575" cap="flat">
              <a:solidFill>
                <a:schemeClr val="bg1"/>
              </a:solidFill>
              <a:prstDash val="solid"/>
              <a:miter/>
            </a:ln>
          </p:spPr>
          <p:txBody>
            <a:bodyPr rtlCol="0" anchor="ctr"/>
            <a:lstStyle/>
            <a:p>
              <a:endParaRPr lang="da-DK"/>
            </a:p>
          </p:txBody>
        </p:sp>
        <p:sp>
          <p:nvSpPr>
            <p:cNvPr id="138" name="Kombinationstegning 167">
              <a:extLst>
                <a:ext uri="{FF2B5EF4-FFF2-40B4-BE49-F238E27FC236}">
                  <a16:creationId xmlns:a16="http://schemas.microsoft.com/office/drawing/2014/main" id="{66E80D40-8978-441B-946D-044BB4BDF4C5}"/>
                </a:ext>
              </a:extLst>
            </p:cNvPr>
            <p:cNvSpPr/>
            <p:nvPr/>
          </p:nvSpPr>
          <p:spPr>
            <a:xfrm>
              <a:off x="5143546" y="3850187"/>
              <a:ext cx="84138" cy="223467"/>
            </a:xfrm>
            <a:custGeom>
              <a:avLst/>
              <a:gdLst>
                <a:gd name="connsiteX0" fmla="*/ 42318 w 42318"/>
                <a:gd name="connsiteY0" fmla="*/ 0 h 112395"/>
                <a:gd name="connsiteX1" fmla="*/ 498 w 42318"/>
                <a:gd name="connsiteY1" fmla="*/ 112395 h 112395"/>
              </a:gdLst>
              <a:ahLst/>
              <a:cxnLst>
                <a:cxn ang="0">
                  <a:pos x="connsiteX0" y="connsiteY0"/>
                </a:cxn>
                <a:cxn ang="0">
                  <a:pos x="connsiteX1" y="connsiteY1"/>
                </a:cxn>
              </a:cxnLst>
              <a:rect l="l" t="t" r="r" b="b"/>
              <a:pathLst>
                <a:path w="42318" h="112395">
                  <a:moveTo>
                    <a:pt x="42318" y="0"/>
                  </a:moveTo>
                  <a:cubicBezTo>
                    <a:pt x="26160" y="14288"/>
                    <a:pt x="-4254" y="52388"/>
                    <a:pt x="498" y="112395"/>
                  </a:cubicBezTo>
                </a:path>
              </a:pathLst>
            </a:custGeom>
            <a:noFill/>
            <a:ln w="28575" cap="flat">
              <a:solidFill>
                <a:schemeClr val="bg1"/>
              </a:solidFill>
              <a:prstDash val="solid"/>
              <a:miter/>
            </a:ln>
          </p:spPr>
          <p:txBody>
            <a:bodyPr rtlCol="0" anchor="ctr"/>
            <a:lstStyle/>
            <a:p>
              <a:endParaRPr lang="da-DK"/>
            </a:p>
          </p:txBody>
        </p:sp>
        <p:sp>
          <p:nvSpPr>
            <p:cNvPr id="139" name="Kombinationstegning 168">
              <a:extLst>
                <a:ext uri="{FF2B5EF4-FFF2-40B4-BE49-F238E27FC236}">
                  <a16:creationId xmlns:a16="http://schemas.microsoft.com/office/drawing/2014/main" id="{EFF0CF03-0C14-4C61-94D2-7C87B8E8B869}"/>
                </a:ext>
              </a:extLst>
            </p:cNvPr>
            <p:cNvSpPr/>
            <p:nvPr/>
          </p:nvSpPr>
          <p:spPr>
            <a:xfrm>
              <a:off x="4318730" y="3950557"/>
              <a:ext cx="345816" cy="965831"/>
            </a:xfrm>
            <a:custGeom>
              <a:avLst/>
              <a:gdLst>
                <a:gd name="connsiteX0" fmla="*/ 173933 w 173932"/>
                <a:gd name="connsiteY0" fmla="*/ 0 h 485775"/>
                <a:gd name="connsiteX1" fmla="*/ 0 w 173932"/>
                <a:gd name="connsiteY1" fmla="*/ 245745 h 485775"/>
                <a:gd name="connsiteX2" fmla="*/ 0 w 173932"/>
                <a:gd name="connsiteY2" fmla="*/ 485775 h 485775"/>
              </a:gdLst>
              <a:ahLst/>
              <a:cxnLst>
                <a:cxn ang="0">
                  <a:pos x="connsiteX0" y="connsiteY0"/>
                </a:cxn>
                <a:cxn ang="0">
                  <a:pos x="connsiteX1" y="connsiteY1"/>
                </a:cxn>
                <a:cxn ang="0">
                  <a:pos x="connsiteX2" y="connsiteY2"/>
                </a:cxn>
              </a:cxnLst>
              <a:rect l="l" t="t" r="r" b="b"/>
              <a:pathLst>
                <a:path w="173932" h="485775">
                  <a:moveTo>
                    <a:pt x="173933" y="0"/>
                  </a:moveTo>
                  <a:cubicBezTo>
                    <a:pt x="39919" y="37147"/>
                    <a:pt x="0" y="130492"/>
                    <a:pt x="0" y="245745"/>
                  </a:cubicBezTo>
                  <a:cubicBezTo>
                    <a:pt x="0" y="304800"/>
                    <a:pt x="0" y="404813"/>
                    <a:pt x="0" y="485775"/>
                  </a:cubicBezTo>
                </a:path>
              </a:pathLst>
            </a:custGeom>
            <a:noFill/>
            <a:ln w="28575" cap="flat">
              <a:solidFill>
                <a:schemeClr val="bg1"/>
              </a:solidFill>
              <a:prstDash val="solid"/>
              <a:miter/>
            </a:ln>
          </p:spPr>
          <p:txBody>
            <a:bodyPr rtlCol="0" anchor="ctr"/>
            <a:lstStyle/>
            <a:p>
              <a:endParaRPr lang="da-DK"/>
            </a:p>
          </p:txBody>
        </p:sp>
        <p:sp>
          <p:nvSpPr>
            <p:cNvPr id="140" name="Kombinationstegning 169">
              <a:extLst>
                <a:ext uri="{FF2B5EF4-FFF2-40B4-BE49-F238E27FC236}">
                  <a16:creationId xmlns:a16="http://schemas.microsoft.com/office/drawing/2014/main" id="{B20247D8-7C62-4A98-840A-7348CAEE0BC3}"/>
                </a:ext>
              </a:extLst>
            </p:cNvPr>
            <p:cNvSpPr/>
            <p:nvPr/>
          </p:nvSpPr>
          <p:spPr>
            <a:xfrm>
              <a:off x="4742028" y="4446729"/>
              <a:ext cx="18896" cy="246192"/>
            </a:xfrm>
            <a:custGeom>
              <a:avLst/>
              <a:gdLst>
                <a:gd name="connsiteX0" fmla="*/ 0 w 9504"/>
                <a:gd name="connsiteY0" fmla="*/ 0 h 123825"/>
                <a:gd name="connsiteX1" fmla="*/ 0 w 9504"/>
                <a:gd name="connsiteY1" fmla="*/ 123825 h 123825"/>
              </a:gdLst>
              <a:ahLst/>
              <a:cxnLst>
                <a:cxn ang="0">
                  <a:pos x="connsiteX0" y="connsiteY0"/>
                </a:cxn>
                <a:cxn ang="0">
                  <a:pos x="connsiteX1" y="connsiteY1"/>
                </a:cxn>
              </a:cxnLst>
              <a:rect l="l" t="t" r="r" b="b"/>
              <a:pathLst>
                <a:path w="9504" h="123825">
                  <a:moveTo>
                    <a:pt x="0" y="0"/>
                  </a:moveTo>
                  <a:lnTo>
                    <a:pt x="0" y="123825"/>
                  </a:lnTo>
                </a:path>
              </a:pathLst>
            </a:custGeom>
            <a:ln w="28575" cap="flat">
              <a:solidFill>
                <a:schemeClr val="bg1"/>
              </a:solidFill>
              <a:prstDash val="solid"/>
              <a:miter/>
            </a:ln>
          </p:spPr>
          <p:txBody>
            <a:bodyPr rtlCol="0" anchor="ctr"/>
            <a:lstStyle/>
            <a:p>
              <a:endParaRPr lang="da-DK"/>
            </a:p>
          </p:txBody>
        </p:sp>
        <p:sp>
          <p:nvSpPr>
            <p:cNvPr id="141" name="Kombinationstegning 170">
              <a:extLst>
                <a:ext uri="{FF2B5EF4-FFF2-40B4-BE49-F238E27FC236}">
                  <a16:creationId xmlns:a16="http://schemas.microsoft.com/office/drawing/2014/main" id="{1732157E-4F57-4904-B80B-EFF83D7BE689}"/>
                </a:ext>
              </a:extLst>
            </p:cNvPr>
            <p:cNvSpPr/>
            <p:nvPr/>
          </p:nvSpPr>
          <p:spPr>
            <a:xfrm>
              <a:off x="5322168" y="4196749"/>
              <a:ext cx="47242" cy="443144"/>
            </a:xfrm>
            <a:custGeom>
              <a:avLst/>
              <a:gdLst>
                <a:gd name="connsiteX0" fmla="*/ 0 w 23761"/>
                <a:gd name="connsiteY0" fmla="*/ 0 h 222884"/>
                <a:gd name="connsiteX1" fmla="*/ 23761 w 23761"/>
                <a:gd name="connsiteY1" fmla="*/ 89535 h 222884"/>
                <a:gd name="connsiteX2" fmla="*/ 23761 w 23761"/>
                <a:gd name="connsiteY2" fmla="*/ 222885 h 222884"/>
              </a:gdLst>
              <a:ahLst/>
              <a:cxnLst>
                <a:cxn ang="0">
                  <a:pos x="connsiteX0" y="connsiteY0"/>
                </a:cxn>
                <a:cxn ang="0">
                  <a:pos x="connsiteX1" y="connsiteY1"/>
                </a:cxn>
                <a:cxn ang="0">
                  <a:pos x="connsiteX2" y="connsiteY2"/>
                </a:cxn>
              </a:cxnLst>
              <a:rect l="l" t="t" r="r" b="b"/>
              <a:pathLst>
                <a:path w="23761" h="222884">
                  <a:moveTo>
                    <a:pt x="0" y="0"/>
                  </a:moveTo>
                  <a:cubicBezTo>
                    <a:pt x="20910" y="27622"/>
                    <a:pt x="23761" y="53340"/>
                    <a:pt x="23761" y="89535"/>
                  </a:cubicBezTo>
                  <a:cubicBezTo>
                    <a:pt x="23761" y="105727"/>
                    <a:pt x="23761" y="205740"/>
                    <a:pt x="23761" y="222885"/>
                  </a:cubicBezTo>
                </a:path>
              </a:pathLst>
            </a:custGeom>
            <a:noFill/>
            <a:ln w="28575" cap="flat">
              <a:solidFill>
                <a:schemeClr val="bg1"/>
              </a:solidFill>
              <a:prstDash val="solid"/>
              <a:miter/>
            </a:ln>
          </p:spPr>
          <p:txBody>
            <a:bodyPr rtlCol="0" anchor="ctr"/>
            <a:lstStyle/>
            <a:p>
              <a:endParaRPr lang="da-DK"/>
            </a:p>
          </p:txBody>
        </p:sp>
        <p:sp>
          <p:nvSpPr>
            <p:cNvPr id="142" name="Kombinationstegning 171">
              <a:extLst>
                <a:ext uri="{FF2B5EF4-FFF2-40B4-BE49-F238E27FC236}">
                  <a16:creationId xmlns:a16="http://schemas.microsoft.com/office/drawing/2014/main" id="{EF7BBFF5-FDFA-47CE-9C28-C9B317726C18}"/>
                </a:ext>
              </a:extLst>
            </p:cNvPr>
            <p:cNvSpPr/>
            <p:nvPr/>
          </p:nvSpPr>
          <p:spPr>
            <a:xfrm>
              <a:off x="4708011" y="4912601"/>
              <a:ext cx="640613" cy="869247"/>
            </a:xfrm>
            <a:custGeom>
              <a:avLst/>
              <a:gdLst>
                <a:gd name="connsiteX0" fmla="*/ 0 w 322203"/>
                <a:gd name="connsiteY0" fmla="*/ 0 h 437197"/>
                <a:gd name="connsiteX1" fmla="*/ 194843 w 322203"/>
                <a:gd name="connsiteY1" fmla="*/ 3810 h 437197"/>
                <a:gd name="connsiteX2" fmla="*/ 322203 w 322203"/>
                <a:gd name="connsiteY2" fmla="*/ 137160 h 437197"/>
                <a:gd name="connsiteX3" fmla="*/ 319352 w 322203"/>
                <a:gd name="connsiteY3" fmla="*/ 437197 h 437197"/>
              </a:gdLst>
              <a:ahLst/>
              <a:cxnLst>
                <a:cxn ang="0">
                  <a:pos x="connsiteX0" y="connsiteY0"/>
                </a:cxn>
                <a:cxn ang="0">
                  <a:pos x="connsiteX1" y="connsiteY1"/>
                </a:cxn>
                <a:cxn ang="0">
                  <a:pos x="connsiteX2" y="connsiteY2"/>
                </a:cxn>
                <a:cxn ang="0">
                  <a:pos x="connsiteX3" y="connsiteY3"/>
                </a:cxn>
              </a:cxnLst>
              <a:rect l="l" t="t" r="r" b="b"/>
              <a:pathLst>
                <a:path w="322203" h="437197">
                  <a:moveTo>
                    <a:pt x="0" y="0"/>
                  </a:moveTo>
                  <a:cubicBezTo>
                    <a:pt x="0" y="0"/>
                    <a:pt x="145419" y="3810"/>
                    <a:pt x="194843" y="3810"/>
                  </a:cubicBezTo>
                  <a:cubicBezTo>
                    <a:pt x="301293" y="3810"/>
                    <a:pt x="322203" y="64770"/>
                    <a:pt x="322203" y="137160"/>
                  </a:cubicBezTo>
                  <a:cubicBezTo>
                    <a:pt x="322203" y="221932"/>
                    <a:pt x="319352" y="437197"/>
                    <a:pt x="319352" y="437197"/>
                  </a:cubicBezTo>
                </a:path>
              </a:pathLst>
            </a:custGeom>
            <a:noFill/>
            <a:ln w="28575" cap="flat">
              <a:solidFill>
                <a:schemeClr val="bg1"/>
              </a:solidFill>
              <a:prstDash val="solid"/>
              <a:miter/>
            </a:ln>
          </p:spPr>
          <p:txBody>
            <a:bodyPr rtlCol="0" anchor="ctr"/>
            <a:lstStyle/>
            <a:p>
              <a:endParaRPr lang="da-DK"/>
            </a:p>
          </p:txBody>
        </p:sp>
        <p:sp>
          <p:nvSpPr>
            <p:cNvPr id="143" name="Kombinationstegning 172">
              <a:extLst>
                <a:ext uri="{FF2B5EF4-FFF2-40B4-BE49-F238E27FC236}">
                  <a16:creationId xmlns:a16="http://schemas.microsoft.com/office/drawing/2014/main" id="{3064A8DD-D350-4213-B45E-9AA942B1483C}"/>
                </a:ext>
              </a:extLst>
            </p:cNvPr>
            <p:cNvSpPr/>
            <p:nvPr/>
          </p:nvSpPr>
          <p:spPr>
            <a:xfrm>
              <a:off x="5547045" y="5011077"/>
              <a:ext cx="37794" cy="768875"/>
            </a:xfrm>
            <a:custGeom>
              <a:avLst/>
              <a:gdLst>
                <a:gd name="connsiteX0" fmla="*/ 0 w 19009"/>
                <a:gd name="connsiteY0" fmla="*/ 0 h 386714"/>
                <a:gd name="connsiteX1" fmla="*/ 19009 w 19009"/>
                <a:gd name="connsiteY1" fmla="*/ 83820 h 386714"/>
                <a:gd name="connsiteX2" fmla="*/ 16158 w 19009"/>
                <a:gd name="connsiteY2" fmla="*/ 386715 h 386714"/>
              </a:gdLst>
              <a:ahLst/>
              <a:cxnLst>
                <a:cxn ang="0">
                  <a:pos x="connsiteX0" y="connsiteY0"/>
                </a:cxn>
                <a:cxn ang="0">
                  <a:pos x="connsiteX1" y="connsiteY1"/>
                </a:cxn>
                <a:cxn ang="0">
                  <a:pos x="connsiteX2" y="connsiteY2"/>
                </a:cxn>
              </a:cxnLst>
              <a:rect l="l" t="t" r="r" b="b"/>
              <a:pathLst>
                <a:path w="19009" h="386714">
                  <a:moveTo>
                    <a:pt x="0" y="0"/>
                  </a:moveTo>
                  <a:cubicBezTo>
                    <a:pt x="15207" y="23813"/>
                    <a:pt x="19009" y="51435"/>
                    <a:pt x="19009" y="83820"/>
                  </a:cubicBezTo>
                  <a:cubicBezTo>
                    <a:pt x="19009" y="168592"/>
                    <a:pt x="16158" y="386715"/>
                    <a:pt x="16158" y="386715"/>
                  </a:cubicBezTo>
                </a:path>
              </a:pathLst>
            </a:custGeom>
            <a:noFill/>
            <a:ln w="28575" cap="flat">
              <a:solidFill>
                <a:schemeClr val="bg1"/>
              </a:solidFill>
              <a:prstDash val="solid"/>
              <a:miter/>
            </a:ln>
          </p:spPr>
          <p:txBody>
            <a:bodyPr rtlCol="0" anchor="ctr"/>
            <a:lstStyle/>
            <a:p>
              <a:endParaRPr lang="da-DK"/>
            </a:p>
          </p:txBody>
        </p:sp>
        <p:sp>
          <p:nvSpPr>
            <p:cNvPr id="144" name="Kombinationstegning 173">
              <a:extLst>
                <a:ext uri="{FF2B5EF4-FFF2-40B4-BE49-F238E27FC236}">
                  <a16:creationId xmlns:a16="http://schemas.microsoft.com/office/drawing/2014/main" id="{030E4D64-E1EB-40C1-94C7-830099895131}"/>
                </a:ext>
              </a:extLst>
            </p:cNvPr>
            <p:cNvSpPr/>
            <p:nvPr/>
          </p:nvSpPr>
          <p:spPr>
            <a:xfrm>
              <a:off x="4430224" y="4334997"/>
              <a:ext cx="132279" cy="575709"/>
            </a:xfrm>
            <a:custGeom>
              <a:avLst/>
              <a:gdLst>
                <a:gd name="connsiteX0" fmla="*/ 66532 w 66531"/>
                <a:gd name="connsiteY0" fmla="*/ 289560 h 289559"/>
                <a:gd name="connsiteX1" fmla="*/ 0 w 66531"/>
                <a:gd name="connsiteY1" fmla="*/ 168592 h 289559"/>
                <a:gd name="connsiteX2" fmla="*/ 950 w 66531"/>
                <a:gd name="connsiteY2" fmla="*/ 0 h 289559"/>
              </a:gdLst>
              <a:ahLst/>
              <a:cxnLst>
                <a:cxn ang="0">
                  <a:pos x="connsiteX0" y="connsiteY0"/>
                </a:cxn>
                <a:cxn ang="0">
                  <a:pos x="connsiteX1" y="connsiteY1"/>
                </a:cxn>
                <a:cxn ang="0">
                  <a:pos x="connsiteX2" y="connsiteY2"/>
                </a:cxn>
              </a:cxnLst>
              <a:rect l="l" t="t" r="r" b="b"/>
              <a:pathLst>
                <a:path w="66531" h="289559">
                  <a:moveTo>
                    <a:pt x="66532" y="289560"/>
                  </a:moveTo>
                  <a:cubicBezTo>
                    <a:pt x="1901" y="289560"/>
                    <a:pt x="0" y="244792"/>
                    <a:pt x="0" y="168592"/>
                  </a:cubicBezTo>
                  <a:cubicBezTo>
                    <a:pt x="0" y="93345"/>
                    <a:pt x="950" y="0"/>
                    <a:pt x="950" y="0"/>
                  </a:cubicBezTo>
                </a:path>
              </a:pathLst>
            </a:custGeom>
            <a:noFill/>
            <a:ln w="28575" cap="flat">
              <a:solidFill>
                <a:schemeClr val="bg1"/>
              </a:solidFill>
              <a:prstDash val="solid"/>
              <a:miter/>
            </a:ln>
          </p:spPr>
          <p:txBody>
            <a:bodyPr rtlCol="0" anchor="ctr"/>
            <a:lstStyle/>
            <a:p>
              <a:endParaRPr lang="da-DK"/>
            </a:p>
          </p:txBody>
        </p:sp>
        <p:sp>
          <p:nvSpPr>
            <p:cNvPr id="145" name="Kombinationstegning 174">
              <a:extLst>
                <a:ext uri="{FF2B5EF4-FFF2-40B4-BE49-F238E27FC236}">
                  <a16:creationId xmlns:a16="http://schemas.microsoft.com/office/drawing/2014/main" id="{A4DBB2FA-BA3E-4011-BEE8-2014502405DE}"/>
                </a:ext>
              </a:extLst>
            </p:cNvPr>
            <p:cNvSpPr/>
            <p:nvPr/>
          </p:nvSpPr>
          <p:spPr>
            <a:xfrm>
              <a:off x="3850081" y="4310377"/>
              <a:ext cx="66138" cy="488597"/>
            </a:xfrm>
            <a:custGeom>
              <a:avLst/>
              <a:gdLst>
                <a:gd name="connsiteX0" fmla="*/ 32315 w 33265"/>
                <a:gd name="connsiteY0" fmla="*/ 245745 h 245745"/>
                <a:gd name="connsiteX1" fmla="*/ 33266 w 33265"/>
                <a:gd name="connsiteY1" fmla="*/ 123825 h 245745"/>
                <a:gd name="connsiteX2" fmla="*/ 0 w 33265"/>
                <a:gd name="connsiteY2" fmla="*/ 0 h 245745"/>
              </a:gdLst>
              <a:ahLst/>
              <a:cxnLst>
                <a:cxn ang="0">
                  <a:pos x="connsiteX0" y="connsiteY0"/>
                </a:cxn>
                <a:cxn ang="0">
                  <a:pos x="connsiteX1" y="connsiteY1"/>
                </a:cxn>
                <a:cxn ang="0">
                  <a:pos x="connsiteX2" y="connsiteY2"/>
                </a:cxn>
              </a:cxnLst>
              <a:rect l="l" t="t" r="r" b="b"/>
              <a:pathLst>
                <a:path w="33265" h="245745">
                  <a:moveTo>
                    <a:pt x="32315" y="245745"/>
                  </a:moveTo>
                  <a:cubicBezTo>
                    <a:pt x="32315" y="198120"/>
                    <a:pt x="33266" y="176213"/>
                    <a:pt x="33266" y="123825"/>
                  </a:cubicBezTo>
                  <a:cubicBezTo>
                    <a:pt x="33266" y="81915"/>
                    <a:pt x="29464" y="44767"/>
                    <a:pt x="0" y="0"/>
                  </a:cubicBezTo>
                </a:path>
              </a:pathLst>
            </a:custGeom>
            <a:noFill/>
            <a:ln w="28575" cap="flat">
              <a:solidFill>
                <a:schemeClr val="bg1"/>
              </a:solidFill>
              <a:prstDash val="solid"/>
              <a:miter/>
            </a:ln>
          </p:spPr>
          <p:txBody>
            <a:bodyPr rtlCol="0" anchor="ctr"/>
            <a:lstStyle/>
            <a:p>
              <a:endParaRPr lang="da-DK"/>
            </a:p>
          </p:txBody>
        </p:sp>
        <p:sp>
          <p:nvSpPr>
            <p:cNvPr id="146" name="Kombinationstegning 175">
              <a:extLst>
                <a:ext uri="{FF2B5EF4-FFF2-40B4-BE49-F238E27FC236}">
                  <a16:creationId xmlns:a16="http://schemas.microsoft.com/office/drawing/2014/main" id="{A474DCC4-3B6E-4829-BFC4-B22B121EE168}"/>
                </a:ext>
              </a:extLst>
            </p:cNvPr>
            <p:cNvSpPr/>
            <p:nvPr/>
          </p:nvSpPr>
          <p:spPr>
            <a:xfrm>
              <a:off x="3785832" y="4857680"/>
              <a:ext cx="141727" cy="132565"/>
            </a:xfrm>
            <a:custGeom>
              <a:avLst/>
              <a:gdLst>
                <a:gd name="connsiteX0" fmla="*/ 0 w 71283"/>
                <a:gd name="connsiteY0" fmla="*/ 0 h 66675"/>
                <a:gd name="connsiteX1" fmla="*/ 71284 w 71283"/>
                <a:gd name="connsiteY1" fmla="*/ 66675 h 66675"/>
              </a:gdLst>
              <a:ahLst/>
              <a:cxnLst>
                <a:cxn ang="0">
                  <a:pos x="connsiteX0" y="connsiteY0"/>
                </a:cxn>
                <a:cxn ang="0">
                  <a:pos x="connsiteX1" y="connsiteY1"/>
                </a:cxn>
              </a:cxnLst>
              <a:rect l="l" t="t" r="r" b="b"/>
              <a:pathLst>
                <a:path w="71283" h="66675">
                  <a:moveTo>
                    <a:pt x="0" y="0"/>
                  </a:moveTo>
                  <a:cubicBezTo>
                    <a:pt x="40869" y="12383"/>
                    <a:pt x="60829" y="36195"/>
                    <a:pt x="71284" y="66675"/>
                  </a:cubicBezTo>
                </a:path>
              </a:pathLst>
            </a:custGeom>
            <a:noFill/>
            <a:ln w="28575" cap="flat">
              <a:solidFill>
                <a:schemeClr val="bg1"/>
              </a:solidFill>
              <a:prstDash val="solid"/>
              <a:miter/>
            </a:ln>
          </p:spPr>
          <p:txBody>
            <a:bodyPr rtlCol="0" anchor="ctr"/>
            <a:lstStyle/>
            <a:p>
              <a:endParaRPr lang="da-DK"/>
            </a:p>
          </p:txBody>
        </p:sp>
        <p:sp>
          <p:nvSpPr>
            <p:cNvPr id="147" name="Kombinationstegning 176">
              <a:extLst>
                <a:ext uri="{FF2B5EF4-FFF2-40B4-BE49-F238E27FC236}">
                  <a16:creationId xmlns:a16="http://schemas.microsoft.com/office/drawing/2014/main" id="{4936F59D-C6D5-4489-8287-526B57E46934}"/>
                </a:ext>
              </a:extLst>
            </p:cNvPr>
            <p:cNvSpPr/>
            <p:nvPr/>
          </p:nvSpPr>
          <p:spPr>
            <a:xfrm>
              <a:off x="3277500" y="4469455"/>
              <a:ext cx="18896" cy="278386"/>
            </a:xfrm>
            <a:custGeom>
              <a:avLst/>
              <a:gdLst>
                <a:gd name="connsiteX0" fmla="*/ 0 w 9504"/>
                <a:gd name="connsiteY0" fmla="*/ 0 h 140017"/>
                <a:gd name="connsiteX1" fmla="*/ 0 w 9504"/>
                <a:gd name="connsiteY1" fmla="*/ 140017 h 140017"/>
              </a:gdLst>
              <a:ahLst/>
              <a:cxnLst>
                <a:cxn ang="0">
                  <a:pos x="connsiteX0" y="connsiteY0"/>
                </a:cxn>
                <a:cxn ang="0">
                  <a:pos x="connsiteX1" y="connsiteY1"/>
                </a:cxn>
              </a:cxnLst>
              <a:rect l="l" t="t" r="r" b="b"/>
              <a:pathLst>
                <a:path w="9504" h="140017">
                  <a:moveTo>
                    <a:pt x="0" y="0"/>
                  </a:moveTo>
                  <a:lnTo>
                    <a:pt x="0" y="140017"/>
                  </a:lnTo>
                </a:path>
              </a:pathLst>
            </a:custGeom>
            <a:ln w="28575" cap="flat">
              <a:solidFill>
                <a:schemeClr val="bg1"/>
              </a:solidFill>
              <a:prstDash val="solid"/>
              <a:miter/>
            </a:ln>
          </p:spPr>
          <p:txBody>
            <a:bodyPr rtlCol="0" anchor="ctr"/>
            <a:lstStyle/>
            <a:p>
              <a:endParaRPr lang="da-DK"/>
            </a:p>
          </p:txBody>
        </p:sp>
        <p:sp>
          <p:nvSpPr>
            <p:cNvPr id="148" name="Kombinationstegning 177">
              <a:extLst>
                <a:ext uri="{FF2B5EF4-FFF2-40B4-BE49-F238E27FC236}">
                  <a16:creationId xmlns:a16="http://schemas.microsoft.com/office/drawing/2014/main" id="{9E09A666-CFBE-4021-9FEF-7EFDF8168C65}"/>
                </a:ext>
              </a:extLst>
            </p:cNvPr>
            <p:cNvSpPr/>
            <p:nvPr/>
          </p:nvSpPr>
          <p:spPr>
            <a:xfrm>
              <a:off x="3861420" y="4393703"/>
              <a:ext cx="413845" cy="72109"/>
            </a:xfrm>
            <a:custGeom>
              <a:avLst/>
              <a:gdLst>
                <a:gd name="connsiteX0" fmla="*/ 0 w 208148"/>
                <a:gd name="connsiteY0" fmla="*/ 0 h 36268"/>
                <a:gd name="connsiteX1" fmla="*/ 208149 w 208148"/>
                <a:gd name="connsiteY1" fmla="*/ 35242 h 36268"/>
              </a:gdLst>
              <a:ahLst/>
              <a:cxnLst>
                <a:cxn ang="0">
                  <a:pos x="connsiteX0" y="connsiteY0"/>
                </a:cxn>
                <a:cxn ang="0">
                  <a:pos x="connsiteX1" y="connsiteY1"/>
                </a:cxn>
              </a:cxnLst>
              <a:rect l="l" t="t" r="r" b="b"/>
              <a:pathLst>
                <a:path w="208148" h="36268">
                  <a:moveTo>
                    <a:pt x="0" y="0"/>
                  </a:moveTo>
                  <a:cubicBezTo>
                    <a:pt x="41820" y="21908"/>
                    <a:pt x="157775" y="40958"/>
                    <a:pt x="208149" y="35242"/>
                  </a:cubicBezTo>
                </a:path>
              </a:pathLst>
            </a:custGeom>
            <a:noFill/>
            <a:ln w="28575" cap="flat">
              <a:solidFill>
                <a:schemeClr val="bg1"/>
              </a:solidFill>
              <a:prstDash val="solid"/>
              <a:miter/>
            </a:ln>
          </p:spPr>
          <p:txBody>
            <a:bodyPr rtlCol="0" anchor="ctr"/>
            <a:lstStyle/>
            <a:p>
              <a:endParaRPr lang="da-DK"/>
            </a:p>
          </p:txBody>
        </p:sp>
        <p:sp>
          <p:nvSpPr>
            <p:cNvPr id="149" name="Kombinationstegning 178">
              <a:extLst>
                <a:ext uri="{FF2B5EF4-FFF2-40B4-BE49-F238E27FC236}">
                  <a16:creationId xmlns:a16="http://schemas.microsoft.com/office/drawing/2014/main" id="{8E7BBD43-BD11-42F7-B173-FDDF33E11D04}"/>
                </a:ext>
              </a:extLst>
            </p:cNvPr>
            <p:cNvSpPr/>
            <p:nvPr/>
          </p:nvSpPr>
          <p:spPr>
            <a:xfrm>
              <a:off x="3118764" y="2736639"/>
              <a:ext cx="1037451" cy="1230961"/>
            </a:xfrm>
            <a:custGeom>
              <a:avLst/>
              <a:gdLst>
                <a:gd name="connsiteX0" fmla="*/ 521798 w 521797"/>
                <a:gd name="connsiteY0" fmla="*/ 619125 h 619125"/>
                <a:gd name="connsiteX1" fmla="*/ 521798 w 521797"/>
                <a:gd name="connsiteY1" fmla="*/ 260985 h 619125"/>
                <a:gd name="connsiteX2" fmla="*/ 261374 w 521797"/>
                <a:gd name="connsiteY2" fmla="*/ 0 h 619125"/>
                <a:gd name="connsiteX3" fmla="*/ 0 w 521797"/>
                <a:gd name="connsiteY3" fmla="*/ 260985 h 619125"/>
                <a:gd name="connsiteX4" fmla="*/ 0 w 521797"/>
                <a:gd name="connsiteY4" fmla="*/ 619125 h 619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97" h="619125">
                  <a:moveTo>
                    <a:pt x="521798" y="619125"/>
                  </a:moveTo>
                  <a:lnTo>
                    <a:pt x="521798" y="260985"/>
                  </a:lnTo>
                  <a:cubicBezTo>
                    <a:pt x="521798" y="117158"/>
                    <a:pt x="404892" y="0"/>
                    <a:pt x="261374" y="0"/>
                  </a:cubicBezTo>
                  <a:cubicBezTo>
                    <a:pt x="117856" y="0"/>
                    <a:pt x="0" y="117158"/>
                    <a:pt x="0" y="260985"/>
                  </a:cubicBezTo>
                  <a:lnTo>
                    <a:pt x="0" y="619125"/>
                  </a:lnTo>
                </a:path>
              </a:pathLst>
            </a:custGeom>
            <a:noFill/>
            <a:ln w="28575" cap="flat">
              <a:solidFill>
                <a:schemeClr val="bg1"/>
              </a:solidFill>
              <a:prstDash val="solid"/>
              <a:miter/>
            </a:ln>
          </p:spPr>
          <p:txBody>
            <a:bodyPr rtlCol="0" anchor="ctr"/>
            <a:lstStyle/>
            <a:p>
              <a:endParaRPr lang="da-DK"/>
            </a:p>
          </p:txBody>
        </p:sp>
        <p:sp>
          <p:nvSpPr>
            <p:cNvPr id="150" name="Kombinationstegning 179">
              <a:extLst>
                <a:ext uri="{FF2B5EF4-FFF2-40B4-BE49-F238E27FC236}">
                  <a16:creationId xmlns:a16="http://schemas.microsoft.com/office/drawing/2014/main" id="{214D3820-666C-4B69-8D4A-911E0EE07BEE}"/>
                </a:ext>
              </a:extLst>
            </p:cNvPr>
            <p:cNvSpPr/>
            <p:nvPr/>
          </p:nvSpPr>
          <p:spPr>
            <a:xfrm>
              <a:off x="4706122" y="4653151"/>
              <a:ext cx="491325" cy="268918"/>
            </a:xfrm>
            <a:custGeom>
              <a:avLst/>
              <a:gdLst>
                <a:gd name="connsiteX0" fmla="*/ 0 w 247117"/>
                <a:gd name="connsiteY0" fmla="*/ 0 h 135255"/>
                <a:gd name="connsiteX1" fmla="*/ 247117 w 247117"/>
                <a:gd name="connsiteY1" fmla="*/ 40005 h 135255"/>
                <a:gd name="connsiteX2" fmla="*/ 235712 w 247117"/>
                <a:gd name="connsiteY2" fmla="*/ 135255 h 135255"/>
              </a:gdLst>
              <a:ahLst/>
              <a:cxnLst>
                <a:cxn ang="0">
                  <a:pos x="connsiteX0" y="connsiteY0"/>
                </a:cxn>
                <a:cxn ang="0">
                  <a:pos x="connsiteX1" y="connsiteY1"/>
                </a:cxn>
                <a:cxn ang="0">
                  <a:pos x="connsiteX2" y="connsiteY2"/>
                </a:cxn>
              </a:cxnLst>
              <a:rect l="l" t="t" r="r" b="b"/>
              <a:pathLst>
                <a:path w="247117" h="135255">
                  <a:moveTo>
                    <a:pt x="0" y="0"/>
                  </a:moveTo>
                  <a:lnTo>
                    <a:pt x="247117" y="40005"/>
                  </a:lnTo>
                  <a:lnTo>
                    <a:pt x="235712" y="135255"/>
                  </a:lnTo>
                </a:path>
              </a:pathLst>
            </a:custGeom>
            <a:noFill/>
            <a:ln w="28575" cap="flat">
              <a:solidFill>
                <a:schemeClr val="bg1"/>
              </a:solidFill>
              <a:prstDash val="solid"/>
              <a:miter/>
            </a:ln>
          </p:spPr>
          <p:txBody>
            <a:bodyPr rtlCol="0" anchor="ctr"/>
            <a:lstStyle/>
            <a:p>
              <a:endParaRPr lang="da-DK"/>
            </a:p>
          </p:txBody>
        </p:sp>
        <p:sp>
          <p:nvSpPr>
            <p:cNvPr id="151" name="Kombinationstegning 180">
              <a:extLst>
                <a:ext uri="{FF2B5EF4-FFF2-40B4-BE49-F238E27FC236}">
                  <a16:creationId xmlns:a16="http://schemas.microsoft.com/office/drawing/2014/main" id="{42548CFC-654F-4FB2-9E4B-413526434EDF}"/>
                </a:ext>
              </a:extLst>
            </p:cNvPr>
            <p:cNvSpPr/>
            <p:nvPr/>
          </p:nvSpPr>
          <p:spPr>
            <a:xfrm>
              <a:off x="5240912" y="3407041"/>
              <a:ext cx="83146" cy="106052"/>
            </a:xfrm>
            <a:custGeom>
              <a:avLst/>
              <a:gdLst>
                <a:gd name="connsiteX0" fmla="*/ 41820 w 41819"/>
                <a:gd name="connsiteY0" fmla="*/ 0 h 53340"/>
                <a:gd name="connsiteX1" fmla="*/ 0 w 41819"/>
                <a:gd name="connsiteY1" fmla="*/ 53340 h 53340"/>
              </a:gdLst>
              <a:ahLst/>
              <a:cxnLst>
                <a:cxn ang="0">
                  <a:pos x="connsiteX0" y="connsiteY0"/>
                </a:cxn>
                <a:cxn ang="0">
                  <a:pos x="connsiteX1" y="connsiteY1"/>
                </a:cxn>
              </a:cxnLst>
              <a:rect l="l" t="t" r="r" b="b"/>
              <a:pathLst>
                <a:path w="41819" h="53340">
                  <a:moveTo>
                    <a:pt x="41820" y="0"/>
                  </a:moveTo>
                  <a:lnTo>
                    <a:pt x="0" y="53340"/>
                  </a:lnTo>
                </a:path>
              </a:pathLst>
            </a:custGeom>
            <a:ln w="28575" cap="flat">
              <a:solidFill>
                <a:schemeClr val="bg1"/>
              </a:solidFill>
              <a:prstDash val="solid"/>
              <a:miter/>
            </a:ln>
          </p:spPr>
          <p:txBody>
            <a:bodyPr rtlCol="0" anchor="ctr"/>
            <a:lstStyle/>
            <a:p>
              <a:endParaRPr lang="da-DK"/>
            </a:p>
          </p:txBody>
        </p:sp>
        <p:sp>
          <p:nvSpPr>
            <p:cNvPr id="152" name="Kombinationstegning 181">
              <a:extLst>
                <a:ext uri="{FF2B5EF4-FFF2-40B4-BE49-F238E27FC236}">
                  <a16:creationId xmlns:a16="http://schemas.microsoft.com/office/drawing/2014/main" id="{7E58AB4F-36AA-4046-81F1-D335F3E87D15}"/>
                </a:ext>
              </a:extLst>
            </p:cNvPr>
            <p:cNvSpPr/>
            <p:nvPr/>
          </p:nvSpPr>
          <p:spPr>
            <a:xfrm>
              <a:off x="5516810" y="3338865"/>
              <a:ext cx="94485" cy="113627"/>
            </a:xfrm>
            <a:custGeom>
              <a:avLst/>
              <a:gdLst>
                <a:gd name="connsiteX0" fmla="*/ 0 w 47522"/>
                <a:gd name="connsiteY0" fmla="*/ 0 h 57150"/>
                <a:gd name="connsiteX1" fmla="*/ 47523 w 47522"/>
                <a:gd name="connsiteY1" fmla="*/ 57150 h 57150"/>
              </a:gdLst>
              <a:ahLst/>
              <a:cxnLst>
                <a:cxn ang="0">
                  <a:pos x="connsiteX0" y="connsiteY0"/>
                </a:cxn>
                <a:cxn ang="0">
                  <a:pos x="connsiteX1" y="connsiteY1"/>
                </a:cxn>
              </a:cxnLst>
              <a:rect l="l" t="t" r="r" b="b"/>
              <a:pathLst>
                <a:path w="47522" h="57150">
                  <a:moveTo>
                    <a:pt x="0" y="0"/>
                  </a:moveTo>
                  <a:lnTo>
                    <a:pt x="47523" y="57150"/>
                  </a:lnTo>
                </a:path>
              </a:pathLst>
            </a:custGeom>
            <a:ln w="28575" cap="flat">
              <a:solidFill>
                <a:schemeClr val="bg1"/>
              </a:solidFill>
              <a:prstDash val="solid"/>
              <a:miter/>
            </a:ln>
          </p:spPr>
          <p:txBody>
            <a:bodyPr rtlCol="0" anchor="ctr"/>
            <a:lstStyle/>
            <a:p>
              <a:endParaRPr lang="da-DK"/>
            </a:p>
          </p:txBody>
        </p:sp>
        <p:sp>
          <p:nvSpPr>
            <p:cNvPr id="153" name="Kombinationstegning 182">
              <a:extLst>
                <a:ext uri="{FF2B5EF4-FFF2-40B4-BE49-F238E27FC236}">
                  <a16:creationId xmlns:a16="http://schemas.microsoft.com/office/drawing/2014/main" id="{D8B30B94-8604-40B9-A2A4-0EEC434F67A7}"/>
                </a:ext>
              </a:extLst>
            </p:cNvPr>
            <p:cNvSpPr/>
            <p:nvPr/>
          </p:nvSpPr>
          <p:spPr>
            <a:xfrm>
              <a:off x="4999028" y="5181518"/>
              <a:ext cx="18896" cy="573816"/>
            </a:xfrm>
            <a:custGeom>
              <a:avLst/>
              <a:gdLst>
                <a:gd name="connsiteX0" fmla="*/ 0 w 9504"/>
                <a:gd name="connsiteY0" fmla="*/ 0 h 288607"/>
                <a:gd name="connsiteX1" fmla="*/ 0 w 9504"/>
                <a:gd name="connsiteY1" fmla="*/ 288608 h 288607"/>
              </a:gdLst>
              <a:ahLst/>
              <a:cxnLst>
                <a:cxn ang="0">
                  <a:pos x="connsiteX0" y="connsiteY0"/>
                </a:cxn>
                <a:cxn ang="0">
                  <a:pos x="connsiteX1" y="connsiteY1"/>
                </a:cxn>
              </a:cxnLst>
              <a:rect l="l" t="t" r="r" b="b"/>
              <a:pathLst>
                <a:path w="9504" h="288607">
                  <a:moveTo>
                    <a:pt x="0" y="0"/>
                  </a:moveTo>
                  <a:lnTo>
                    <a:pt x="0" y="288608"/>
                  </a:lnTo>
                </a:path>
              </a:pathLst>
            </a:custGeom>
            <a:ln w="28575" cap="flat">
              <a:solidFill>
                <a:schemeClr val="bg1"/>
              </a:solidFill>
              <a:prstDash val="solid"/>
              <a:miter/>
            </a:ln>
          </p:spPr>
          <p:txBody>
            <a:bodyPr rtlCol="0" anchor="ctr"/>
            <a:lstStyle/>
            <a:p>
              <a:endParaRPr lang="da-DK"/>
            </a:p>
          </p:txBody>
        </p:sp>
        <p:sp>
          <p:nvSpPr>
            <p:cNvPr id="154" name="Kombinationstegning 183">
              <a:extLst>
                <a:ext uri="{FF2B5EF4-FFF2-40B4-BE49-F238E27FC236}">
                  <a16:creationId xmlns:a16="http://schemas.microsoft.com/office/drawing/2014/main" id="{B5C84462-9D91-4E0D-9BDE-133419FF75F8}"/>
                </a:ext>
              </a:extLst>
            </p:cNvPr>
            <p:cNvSpPr/>
            <p:nvPr/>
          </p:nvSpPr>
          <p:spPr>
            <a:xfrm>
              <a:off x="5176660" y="4762990"/>
              <a:ext cx="71809" cy="26513"/>
            </a:xfrm>
            <a:custGeom>
              <a:avLst/>
              <a:gdLst>
                <a:gd name="connsiteX0" fmla="*/ 0 w 36117"/>
                <a:gd name="connsiteY0" fmla="*/ 13335 h 13335"/>
                <a:gd name="connsiteX1" fmla="*/ 36117 w 36117"/>
                <a:gd name="connsiteY1" fmla="*/ 0 h 13335"/>
              </a:gdLst>
              <a:ahLst/>
              <a:cxnLst>
                <a:cxn ang="0">
                  <a:pos x="connsiteX0" y="connsiteY0"/>
                </a:cxn>
                <a:cxn ang="0">
                  <a:pos x="connsiteX1" y="connsiteY1"/>
                </a:cxn>
              </a:cxnLst>
              <a:rect l="l" t="t" r="r" b="b"/>
              <a:pathLst>
                <a:path w="36117" h="13335">
                  <a:moveTo>
                    <a:pt x="0" y="13335"/>
                  </a:moveTo>
                  <a:cubicBezTo>
                    <a:pt x="11406" y="6667"/>
                    <a:pt x="23761" y="1905"/>
                    <a:pt x="36117" y="0"/>
                  </a:cubicBezTo>
                </a:path>
              </a:pathLst>
            </a:custGeom>
            <a:noFill/>
            <a:ln w="28575" cap="flat">
              <a:solidFill>
                <a:schemeClr val="bg1"/>
              </a:solidFill>
              <a:prstDash val="solid"/>
              <a:miter/>
            </a:ln>
          </p:spPr>
          <p:txBody>
            <a:bodyPr rtlCol="0" anchor="ctr"/>
            <a:lstStyle/>
            <a:p>
              <a:endParaRPr lang="da-DK"/>
            </a:p>
          </p:txBody>
        </p:sp>
        <p:sp>
          <p:nvSpPr>
            <p:cNvPr id="155" name="Kombinationstegning 184">
              <a:extLst>
                <a:ext uri="{FF2B5EF4-FFF2-40B4-BE49-F238E27FC236}">
                  <a16:creationId xmlns:a16="http://schemas.microsoft.com/office/drawing/2014/main" id="{92F69C47-710C-43E6-8EDD-998B353A4BB6}"/>
                </a:ext>
              </a:extLst>
            </p:cNvPr>
            <p:cNvSpPr/>
            <p:nvPr/>
          </p:nvSpPr>
          <p:spPr>
            <a:xfrm>
              <a:off x="5231243" y="4707934"/>
              <a:ext cx="335139" cy="261937"/>
            </a:xfrm>
            <a:custGeom>
              <a:avLst/>
              <a:gdLst>
                <a:gd name="connsiteX0" fmla="*/ 1061 w 168562"/>
                <a:gd name="connsiteY0" fmla="*/ 49599 h 131744"/>
                <a:gd name="connsiteX1" fmla="*/ 17219 w 168562"/>
                <a:gd name="connsiteY1" fmla="*/ 97224 h 131744"/>
                <a:gd name="connsiteX2" fmla="*/ 26723 w 168562"/>
                <a:gd name="connsiteY2" fmla="*/ 101034 h 131744"/>
                <a:gd name="connsiteX3" fmla="*/ 48583 w 168562"/>
                <a:gd name="connsiteY3" fmla="*/ 92462 h 131744"/>
                <a:gd name="connsiteX4" fmla="*/ 51435 w 168562"/>
                <a:gd name="connsiteY4" fmla="*/ 96272 h 131744"/>
                <a:gd name="connsiteX5" fmla="*/ 78048 w 168562"/>
                <a:gd name="connsiteY5" fmla="*/ 122942 h 131744"/>
                <a:gd name="connsiteX6" fmla="*/ 115115 w 168562"/>
                <a:gd name="connsiteY6" fmla="*/ 123894 h 131744"/>
                <a:gd name="connsiteX7" fmla="*/ 135075 w 168562"/>
                <a:gd name="connsiteY7" fmla="*/ 131514 h 131744"/>
                <a:gd name="connsiteX8" fmla="*/ 154084 w 168562"/>
                <a:gd name="connsiteY8" fmla="*/ 120084 h 131744"/>
                <a:gd name="connsiteX9" fmla="*/ 167390 w 168562"/>
                <a:gd name="connsiteY9" fmla="*/ 71507 h 131744"/>
                <a:gd name="connsiteX10" fmla="*/ 124620 w 168562"/>
                <a:gd name="connsiteY10" fmla="*/ 16262 h 131744"/>
                <a:gd name="connsiteX11" fmla="*/ 1061 w 168562"/>
                <a:gd name="connsiteY11" fmla="*/ 49599 h 13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62" h="131744">
                  <a:moveTo>
                    <a:pt x="1061" y="49599"/>
                  </a:moveTo>
                  <a:cubicBezTo>
                    <a:pt x="-2741" y="66744"/>
                    <a:pt x="3912" y="85794"/>
                    <a:pt x="17219" y="97224"/>
                  </a:cubicBezTo>
                  <a:cubicBezTo>
                    <a:pt x="20070" y="99129"/>
                    <a:pt x="22921" y="101987"/>
                    <a:pt x="26723" y="101034"/>
                  </a:cubicBezTo>
                  <a:cubicBezTo>
                    <a:pt x="35277" y="100082"/>
                    <a:pt x="41930" y="87699"/>
                    <a:pt x="48583" y="92462"/>
                  </a:cubicBezTo>
                  <a:cubicBezTo>
                    <a:pt x="49534" y="93414"/>
                    <a:pt x="50484" y="95319"/>
                    <a:pt x="51435" y="96272"/>
                  </a:cubicBezTo>
                  <a:cubicBezTo>
                    <a:pt x="58088" y="107702"/>
                    <a:pt x="66642" y="117227"/>
                    <a:pt x="78048" y="122942"/>
                  </a:cubicBezTo>
                  <a:cubicBezTo>
                    <a:pt x="89453" y="128657"/>
                    <a:pt x="103710" y="129609"/>
                    <a:pt x="115115" y="123894"/>
                  </a:cubicBezTo>
                  <a:cubicBezTo>
                    <a:pt x="118917" y="130562"/>
                    <a:pt x="127471" y="132467"/>
                    <a:pt x="135075" y="131514"/>
                  </a:cubicBezTo>
                  <a:cubicBezTo>
                    <a:pt x="142678" y="130562"/>
                    <a:pt x="148381" y="125799"/>
                    <a:pt x="154084" y="120084"/>
                  </a:cubicBezTo>
                  <a:cubicBezTo>
                    <a:pt x="165489" y="106749"/>
                    <a:pt x="171192" y="88652"/>
                    <a:pt x="167390" y="71507"/>
                  </a:cubicBezTo>
                  <a:cubicBezTo>
                    <a:pt x="162638" y="48647"/>
                    <a:pt x="143629" y="30549"/>
                    <a:pt x="124620" y="16262"/>
                  </a:cubicBezTo>
                  <a:cubicBezTo>
                    <a:pt x="86602" y="-10408"/>
                    <a:pt x="13417" y="-7551"/>
                    <a:pt x="1061" y="49599"/>
                  </a:cubicBezTo>
                  <a:close/>
                </a:path>
              </a:pathLst>
            </a:custGeom>
            <a:noFill/>
            <a:ln w="28575" cap="flat">
              <a:solidFill>
                <a:schemeClr val="bg1"/>
              </a:solidFill>
              <a:prstDash val="solid"/>
              <a:miter/>
            </a:ln>
          </p:spPr>
          <p:txBody>
            <a:bodyPr rtlCol="0" anchor="ctr"/>
            <a:lstStyle/>
            <a:p>
              <a:endParaRPr lang="da-DK"/>
            </a:p>
          </p:txBody>
        </p:sp>
        <p:sp>
          <p:nvSpPr>
            <p:cNvPr id="156" name="Kombinationstegning 185">
              <a:extLst>
                <a:ext uri="{FF2B5EF4-FFF2-40B4-BE49-F238E27FC236}">
                  <a16:creationId xmlns:a16="http://schemas.microsoft.com/office/drawing/2014/main" id="{6C748300-11BF-43E0-A378-E3BF3F551022}"/>
                </a:ext>
              </a:extLst>
            </p:cNvPr>
            <p:cNvSpPr/>
            <p:nvPr/>
          </p:nvSpPr>
          <p:spPr>
            <a:xfrm>
              <a:off x="5310831" y="4958051"/>
              <a:ext cx="75588" cy="62494"/>
            </a:xfrm>
            <a:custGeom>
              <a:avLst/>
              <a:gdLst>
                <a:gd name="connsiteX0" fmla="*/ 38018 w 38018"/>
                <a:gd name="connsiteY0" fmla="*/ 0 h 31432"/>
                <a:gd name="connsiteX1" fmla="*/ 19960 w 38018"/>
                <a:gd name="connsiteY1" fmla="*/ 20955 h 31432"/>
                <a:gd name="connsiteX2" fmla="*/ 0 w 38018"/>
                <a:gd name="connsiteY2" fmla="*/ 31433 h 31432"/>
              </a:gdLst>
              <a:ahLst/>
              <a:cxnLst>
                <a:cxn ang="0">
                  <a:pos x="connsiteX0" y="connsiteY0"/>
                </a:cxn>
                <a:cxn ang="0">
                  <a:pos x="connsiteX1" y="connsiteY1"/>
                </a:cxn>
                <a:cxn ang="0">
                  <a:pos x="connsiteX2" y="connsiteY2"/>
                </a:cxn>
              </a:cxnLst>
              <a:rect l="l" t="t" r="r" b="b"/>
              <a:pathLst>
                <a:path w="38018" h="31432">
                  <a:moveTo>
                    <a:pt x="38018" y="0"/>
                  </a:moveTo>
                  <a:cubicBezTo>
                    <a:pt x="34216" y="8572"/>
                    <a:pt x="28514" y="16192"/>
                    <a:pt x="19960" y="20955"/>
                  </a:cubicBezTo>
                  <a:cubicBezTo>
                    <a:pt x="13306" y="24765"/>
                    <a:pt x="5703" y="26670"/>
                    <a:pt x="0" y="31433"/>
                  </a:cubicBezTo>
                </a:path>
              </a:pathLst>
            </a:custGeom>
            <a:noFill/>
            <a:ln w="28575" cap="flat">
              <a:solidFill>
                <a:schemeClr val="bg1"/>
              </a:solidFill>
              <a:prstDash val="solid"/>
              <a:miter/>
            </a:ln>
          </p:spPr>
          <p:txBody>
            <a:bodyPr rtlCol="0" anchor="ctr"/>
            <a:lstStyle/>
            <a:p>
              <a:endParaRPr lang="da-DK"/>
            </a:p>
          </p:txBody>
        </p:sp>
        <p:sp>
          <p:nvSpPr>
            <p:cNvPr id="157" name="Kombinationstegning 186">
              <a:extLst>
                <a:ext uri="{FF2B5EF4-FFF2-40B4-BE49-F238E27FC236}">
                  <a16:creationId xmlns:a16="http://schemas.microsoft.com/office/drawing/2014/main" id="{79F1102B-FB73-4CF3-A0EE-04EF4D4F2C92}"/>
                </a:ext>
              </a:extLst>
            </p:cNvPr>
            <p:cNvSpPr/>
            <p:nvPr/>
          </p:nvSpPr>
          <p:spPr>
            <a:xfrm>
              <a:off x="5053829" y="4189174"/>
              <a:ext cx="141727" cy="98477"/>
            </a:xfrm>
            <a:custGeom>
              <a:avLst/>
              <a:gdLst>
                <a:gd name="connsiteX0" fmla="*/ 0 w 71283"/>
                <a:gd name="connsiteY0" fmla="*/ 1905 h 49530"/>
                <a:gd name="connsiteX1" fmla="*/ 46572 w 71283"/>
                <a:gd name="connsiteY1" fmla="*/ 49530 h 49530"/>
                <a:gd name="connsiteX2" fmla="*/ 71284 w 71283"/>
                <a:gd name="connsiteY2" fmla="*/ 0 h 49530"/>
              </a:gdLst>
              <a:ahLst/>
              <a:cxnLst>
                <a:cxn ang="0">
                  <a:pos x="connsiteX0" y="connsiteY0"/>
                </a:cxn>
                <a:cxn ang="0">
                  <a:pos x="connsiteX1" y="connsiteY1"/>
                </a:cxn>
                <a:cxn ang="0">
                  <a:pos x="connsiteX2" y="connsiteY2"/>
                </a:cxn>
              </a:cxnLst>
              <a:rect l="l" t="t" r="r" b="b"/>
              <a:pathLst>
                <a:path w="71283" h="49530">
                  <a:moveTo>
                    <a:pt x="0" y="1905"/>
                  </a:moveTo>
                  <a:cubicBezTo>
                    <a:pt x="8554" y="22860"/>
                    <a:pt x="25662" y="40958"/>
                    <a:pt x="46572" y="49530"/>
                  </a:cubicBezTo>
                  <a:cubicBezTo>
                    <a:pt x="53225" y="35243"/>
                    <a:pt x="64631" y="14288"/>
                    <a:pt x="71284" y="0"/>
                  </a:cubicBezTo>
                </a:path>
              </a:pathLst>
            </a:custGeom>
            <a:noFill/>
            <a:ln w="28575" cap="flat">
              <a:solidFill>
                <a:schemeClr val="bg1"/>
              </a:solidFill>
              <a:prstDash val="solid"/>
              <a:miter/>
            </a:ln>
          </p:spPr>
          <p:txBody>
            <a:bodyPr rtlCol="0" anchor="ctr"/>
            <a:lstStyle/>
            <a:p>
              <a:endParaRPr lang="da-DK"/>
            </a:p>
          </p:txBody>
        </p:sp>
        <p:sp>
          <p:nvSpPr>
            <p:cNvPr id="158" name="Kombinationstegning 187">
              <a:extLst>
                <a:ext uri="{FF2B5EF4-FFF2-40B4-BE49-F238E27FC236}">
                  <a16:creationId xmlns:a16="http://schemas.microsoft.com/office/drawing/2014/main" id="{203AF46F-0C18-4E2D-A4E0-94914B27E3F8}"/>
                </a:ext>
              </a:extLst>
            </p:cNvPr>
            <p:cNvSpPr/>
            <p:nvPr/>
          </p:nvSpPr>
          <p:spPr>
            <a:xfrm>
              <a:off x="5224401" y="3967600"/>
              <a:ext cx="145009" cy="122218"/>
            </a:xfrm>
            <a:custGeom>
              <a:avLst/>
              <a:gdLst>
                <a:gd name="connsiteX0" fmla="*/ 4502 w 72934"/>
                <a:gd name="connsiteY0" fmla="*/ 0 h 61471"/>
                <a:gd name="connsiteX1" fmla="*/ 72934 w 72934"/>
                <a:gd name="connsiteY1" fmla="*/ 27623 h 61471"/>
                <a:gd name="connsiteX2" fmla="*/ 20660 w 72934"/>
                <a:gd name="connsiteY2" fmla="*/ 60960 h 61471"/>
                <a:gd name="connsiteX3" fmla="*/ 4502 w 72934"/>
                <a:gd name="connsiteY3" fmla="*/ 0 h 61471"/>
              </a:gdLst>
              <a:ahLst/>
              <a:cxnLst>
                <a:cxn ang="0">
                  <a:pos x="connsiteX0" y="connsiteY0"/>
                </a:cxn>
                <a:cxn ang="0">
                  <a:pos x="connsiteX1" y="connsiteY1"/>
                </a:cxn>
                <a:cxn ang="0">
                  <a:pos x="connsiteX2" y="connsiteY2"/>
                </a:cxn>
                <a:cxn ang="0">
                  <a:pos x="connsiteX3" y="connsiteY3"/>
                </a:cxn>
              </a:cxnLst>
              <a:rect l="l" t="t" r="r" b="b"/>
              <a:pathLst>
                <a:path w="72934" h="61471">
                  <a:moveTo>
                    <a:pt x="4502" y="0"/>
                  </a:moveTo>
                  <a:cubicBezTo>
                    <a:pt x="20660" y="9525"/>
                    <a:pt x="63430" y="23813"/>
                    <a:pt x="72934" y="27623"/>
                  </a:cubicBezTo>
                  <a:cubicBezTo>
                    <a:pt x="64380" y="46673"/>
                    <a:pt x="36817" y="64770"/>
                    <a:pt x="20660" y="60960"/>
                  </a:cubicBezTo>
                  <a:cubicBezTo>
                    <a:pt x="-3102" y="54292"/>
                    <a:pt x="-3102" y="30480"/>
                    <a:pt x="4502" y="0"/>
                  </a:cubicBezTo>
                  <a:close/>
                </a:path>
              </a:pathLst>
            </a:custGeom>
            <a:noFill/>
            <a:ln w="28575" cap="flat">
              <a:solidFill>
                <a:schemeClr val="bg1"/>
              </a:solidFill>
              <a:prstDash val="solid"/>
              <a:miter/>
            </a:ln>
          </p:spPr>
          <p:txBody>
            <a:bodyPr rtlCol="0" anchor="ctr"/>
            <a:lstStyle/>
            <a:p>
              <a:endParaRPr lang="da-DK"/>
            </a:p>
          </p:txBody>
        </p:sp>
        <p:sp>
          <p:nvSpPr>
            <p:cNvPr id="159" name="Kombinationstegning 188">
              <a:extLst>
                <a:ext uri="{FF2B5EF4-FFF2-40B4-BE49-F238E27FC236}">
                  <a16:creationId xmlns:a16="http://schemas.microsoft.com/office/drawing/2014/main" id="{0BA38FF7-5EB1-4BBB-AAAA-17579094A38D}"/>
                </a:ext>
              </a:extLst>
            </p:cNvPr>
            <p:cNvSpPr/>
            <p:nvPr/>
          </p:nvSpPr>
          <p:spPr>
            <a:xfrm>
              <a:off x="5367522" y="4560356"/>
              <a:ext cx="126610" cy="164758"/>
            </a:xfrm>
            <a:custGeom>
              <a:avLst/>
              <a:gdLst>
                <a:gd name="connsiteX0" fmla="*/ 0 w 63680"/>
                <a:gd name="connsiteY0" fmla="*/ 0 h 82867"/>
                <a:gd name="connsiteX1" fmla="*/ 63680 w 63680"/>
                <a:gd name="connsiteY1" fmla="*/ 82867 h 82867"/>
              </a:gdLst>
              <a:ahLst/>
              <a:cxnLst>
                <a:cxn ang="0">
                  <a:pos x="connsiteX0" y="connsiteY0"/>
                </a:cxn>
                <a:cxn ang="0">
                  <a:pos x="connsiteX1" y="connsiteY1"/>
                </a:cxn>
              </a:cxnLst>
              <a:rect l="l" t="t" r="r" b="b"/>
              <a:pathLst>
                <a:path w="63680" h="82867">
                  <a:moveTo>
                    <a:pt x="0" y="0"/>
                  </a:moveTo>
                  <a:cubicBezTo>
                    <a:pt x="25662" y="23813"/>
                    <a:pt x="47523" y="51435"/>
                    <a:pt x="63680" y="82867"/>
                  </a:cubicBezTo>
                </a:path>
              </a:pathLst>
            </a:custGeom>
            <a:noFill/>
            <a:ln w="28575" cap="flat">
              <a:solidFill>
                <a:schemeClr val="bg1"/>
              </a:solidFill>
              <a:prstDash val="solid"/>
              <a:miter/>
            </a:ln>
          </p:spPr>
          <p:txBody>
            <a:bodyPr rtlCol="0" anchor="ctr"/>
            <a:lstStyle/>
            <a:p>
              <a:endParaRPr lang="da-DK"/>
            </a:p>
          </p:txBody>
        </p:sp>
        <p:sp>
          <p:nvSpPr>
            <p:cNvPr id="160" name="Kombinationstegning 189">
              <a:extLst>
                <a:ext uri="{FF2B5EF4-FFF2-40B4-BE49-F238E27FC236}">
                  <a16:creationId xmlns:a16="http://schemas.microsoft.com/office/drawing/2014/main" id="{2C8EEE7A-82F3-48AC-B5C1-1BBA3E2D1AFE}"/>
                </a:ext>
              </a:extLst>
            </p:cNvPr>
            <p:cNvSpPr/>
            <p:nvPr/>
          </p:nvSpPr>
          <p:spPr>
            <a:xfrm>
              <a:off x="3487258" y="4967521"/>
              <a:ext cx="178217" cy="213997"/>
            </a:xfrm>
            <a:custGeom>
              <a:avLst/>
              <a:gdLst>
                <a:gd name="connsiteX0" fmla="*/ 0 w 89636"/>
                <a:gd name="connsiteY0" fmla="*/ 107633 h 107632"/>
                <a:gd name="connsiteX1" fmla="*/ 13306 w 89636"/>
                <a:gd name="connsiteY1" fmla="*/ 60008 h 107632"/>
                <a:gd name="connsiteX2" fmla="*/ 48473 w 89636"/>
                <a:gd name="connsiteY2" fmla="*/ 26670 h 107632"/>
                <a:gd name="connsiteX3" fmla="*/ 75086 w 89636"/>
                <a:gd name="connsiteY3" fmla="*/ 20955 h 107632"/>
                <a:gd name="connsiteX4" fmla="*/ 89342 w 89636"/>
                <a:gd name="connsiteY4" fmla="*/ 0 h 10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6" h="107632">
                  <a:moveTo>
                    <a:pt x="0" y="107633"/>
                  </a:moveTo>
                  <a:cubicBezTo>
                    <a:pt x="2851" y="91440"/>
                    <a:pt x="5703" y="74295"/>
                    <a:pt x="13306" y="60008"/>
                  </a:cubicBezTo>
                  <a:cubicBezTo>
                    <a:pt x="20910" y="44767"/>
                    <a:pt x="32315" y="31433"/>
                    <a:pt x="48473" y="26670"/>
                  </a:cubicBezTo>
                  <a:cubicBezTo>
                    <a:pt x="57027" y="23813"/>
                    <a:pt x="66532" y="23813"/>
                    <a:pt x="75086" y="20955"/>
                  </a:cubicBezTo>
                  <a:cubicBezTo>
                    <a:pt x="83640" y="18097"/>
                    <a:pt x="91243" y="9525"/>
                    <a:pt x="89342" y="0"/>
                  </a:cubicBezTo>
                </a:path>
              </a:pathLst>
            </a:custGeom>
            <a:noFill/>
            <a:ln w="28575" cap="flat">
              <a:solidFill>
                <a:schemeClr val="bg1"/>
              </a:solidFill>
              <a:prstDash val="solid"/>
              <a:miter/>
            </a:ln>
          </p:spPr>
          <p:txBody>
            <a:bodyPr rtlCol="0" anchor="ctr"/>
            <a:lstStyle/>
            <a:p>
              <a:endParaRPr lang="da-DK"/>
            </a:p>
          </p:txBody>
        </p:sp>
        <p:sp>
          <p:nvSpPr>
            <p:cNvPr id="161" name="Kombinationstegning 190">
              <a:extLst>
                <a:ext uri="{FF2B5EF4-FFF2-40B4-BE49-F238E27FC236}">
                  <a16:creationId xmlns:a16="http://schemas.microsoft.com/office/drawing/2014/main" id="{C7BCC349-6E98-4679-80AF-F01A740671CD}"/>
                </a:ext>
              </a:extLst>
            </p:cNvPr>
            <p:cNvSpPr/>
            <p:nvPr/>
          </p:nvSpPr>
          <p:spPr>
            <a:xfrm>
              <a:off x="3309142" y="3863443"/>
              <a:ext cx="344409" cy="933636"/>
            </a:xfrm>
            <a:custGeom>
              <a:avLst/>
              <a:gdLst>
                <a:gd name="connsiteX0" fmla="*/ 173224 w 173224"/>
                <a:gd name="connsiteY0" fmla="*/ 469583 h 469582"/>
                <a:gd name="connsiteX1" fmla="*/ 168472 w 173224"/>
                <a:gd name="connsiteY1" fmla="*/ 368617 h 469582"/>
                <a:gd name="connsiteX2" fmla="*/ 153265 w 173224"/>
                <a:gd name="connsiteY2" fmla="*/ 268605 h 469582"/>
                <a:gd name="connsiteX3" fmla="*/ 125702 w 173224"/>
                <a:gd name="connsiteY3" fmla="*/ 172403 h 469582"/>
                <a:gd name="connsiteX4" fmla="*/ 109544 w 173224"/>
                <a:gd name="connsiteY4" fmla="*/ 134303 h 469582"/>
                <a:gd name="connsiteX5" fmla="*/ 100990 w 173224"/>
                <a:gd name="connsiteY5" fmla="*/ 116205 h 469582"/>
                <a:gd name="connsiteX6" fmla="*/ 77229 w 173224"/>
                <a:gd name="connsiteY6" fmla="*/ 43815 h 469582"/>
                <a:gd name="connsiteX7" fmla="*/ 46814 w 173224"/>
                <a:gd name="connsiteY7" fmla="*/ 72390 h 469582"/>
                <a:gd name="connsiteX8" fmla="*/ 29706 w 173224"/>
                <a:gd name="connsiteY8" fmla="*/ 74295 h 469582"/>
                <a:gd name="connsiteX9" fmla="*/ 4994 w 173224"/>
                <a:gd name="connsiteY9" fmla="*/ 50483 h 469582"/>
                <a:gd name="connsiteX10" fmla="*/ 242 w 173224"/>
                <a:gd name="connsiteY10" fmla="*/ 35242 h 469582"/>
                <a:gd name="connsiteX11" fmla="*/ 10697 w 173224"/>
                <a:gd name="connsiteY11" fmla="*/ 0 h 469582"/>
                <a:gd name="connsiteX12" fmla="*/ 59170 w 173224"/>
                <a:gd name="connsiteY12" fmla="*/ 17145 h 46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224" h="469582">
                  <a:moveTo>
                    <a:pt x="173224" y="469583"/>
                  </a:moveTo>
                  <a:cubicBezTo>
                    <a:pt x="173224" y="436245"/>
                    <a:pt x="171323" y="401955"/>
                    <a:pt x="168472" y="368617"/>
                  </a:cubicBezTo>
                  <a:cubicBezTo>
                    <a:pt x="165621" y="335280"/>
                    <a:pt x="159918" y="301942"/>
                    <a:pt x="153265" y="268605"/>
                  </a:cubicBezTo>
                  <a:cubicBezTo>
                    <a:pt x="146612" y="236220"/>
                    <a:pt x="137107" y="203835"/>
                    <a:pt x="125702" y="172403"/>
                  </a:cubicBezTo>
                  <a:cubicBezTo>
                    <a:pt x="120950" y="159067"/>
                    <a:pt x="115247" y="146685"/>
                    <a:pt x="109544" y="134303"/>
                  </a:cubicBezTo>
                  <a:cubicBezTo>
                    <a:pt x="106693" y="127635"/>
                    <a:pt x="103841" y="121920"/>
                    <a:pt x="100990" y="116205"/>
                  </a:cubicBezTo>
                  <a:cubicBezTo>
                    <a:pt x="98139" y="110490"/>
                    <a:pt x="81031" y="78105"/>
                    <a:pt x="77229" y="43815"/>
                  </a:cubicBezTo>
                  <a:cubicBezTo>
                    <a:pt x="62972" y="53340"/>
                    <a:pt x="53468" y="60960"/>
                    <a:pt x="46814" y="72390"/>
                  </a:cubicBezTo>
                  <a:cubicBezTo>
                    <a:pt x="43013" y="78105"/>
                    <a:pt x="34458" y="79058"/>
                    <a:pt x="29706" y="74295"/>
                  </a:cubicBezTo>
                  <a:lnTo>
                    <a:pt x="4994" y="50483"/>
                  </a:lnTo>
                  <a:cubicBezTo>
                    <a:pt x="1193" y="46673"/>
                    <a:pt x="-708" y="40958"/>
                    <a:pt x="242" y="35242"/>
                  </a:cubicBezTo>
                  <a:cubicBezTo>
                    <a:pt x="3094" y="21908"/>
                    <a:pt x="5945" y="16192"/>
                    <a:pt x="10697" y="0"/>
                  </a:cubicBezTo>
                  <a:cubicBezTo>
                    <a:pt x="30657" y="7620"/>
                    <a:pt x="46814" y="14288"/>
                    <a:pt x="59170" y="17145"/>
                  </a:cubicBezTo>
                </a:path>
              </a:pathLst>
            </a:custGeom>
            <a:noFill/>
            <a:ln w="28575" cap="flat">
              <a:solidFill>
                <a:schemeClr val="bg1"/>
              </a:solidFill>
              <a:prstDash val="solid"/>
              <a:miter/>
            </a:ln>
          </p:spPr>
          <p:txBody>
            <a:bodyPr rtlCol="0" anchor="ctr"/>
            <a:lstStyle/>
            <a:p>
              <a:endParaRPr lang="da-DK"/>
            </a:p>
          </p:txBody>
        </p:sp>
        <p:sp>
          <p:nvSpPr>
            <p:cNvPr id="162" name="Kombinationstegning 191">
              <a:extLst>
                <a:ext uri="{FF2B5EF4-FFF2-40B4-BE49-F238E27FC236}">
                  <a16:creationId xmlns:a16="http://schemas.microsoft.com/office/drawing/2014/main" id="{CBB5A833-FADB-43F0-B661-A2B3A60B3817}"/>
                </a:ext>
              </a:extLst>
            </p:cNvPr>
            <p:cNvSpPr/>
            <p:nvPr/>
          </p:nvSpPr>
          <p:spPr>
            <a:xfrm>
              <a:off x="3674338" y="3975177"/>
              <a:ext cx="179521" cy="909017"/>
            </a:xfrm>
            <a:custGeom>
              <a:avLst/>
              <a:gdLst>
                <a:gd name="connsiteX0" fmla="*/ 90293 w 90292"/>
                <a:gd name="connsiteY0" fmla="*/ 457200 h 457200"/>
                <a:gd name="connsiteX1" fmla="*/ 50374 w 90292"/>
                <a:gd name="connsiteY1" fmla="*/ 77152 h 457200"/>
                <a:gd name="connsiteX2" fmla="*/ 50374 w 90292"/>
                <a:gd name="connsiteY2" fmla="*/ 40005 h 457200"/>
                <a:gd name="connsiteX3" fmla="*/ 41820 w 90292"/>
                <a:gd name="connsiteY3" fmla="*/ 24765 h 457200"/>
                <a:gd name="connsiteX4" fmla="*/ 0 w 90292"/>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92" h="457200">
                  <a:moveTo>
                    <a:pt x="90293" y="457200"/>
                  </a:moveTo>
                  <a:lnTo>
                    <a:pt x="50374" y="77152"/>
                  </a:lnTo>
                  <a:lnTo>
                    <a:pt x="50374" y="40005"/>
                  </a:lnTo>
                  <a:cubicBezTo>
                    <a:pt x="50374" y="33338"/>
                    <a:pt x="46572" y="27622"/>
                    <a:pt x="41820" y="24765"/>
                  </a:cubicBezTo>
                  <a:lnTo>
                    <a:pt x="0" y="0"/>
                  </a:lnTo>
                </a:path>
              </a:pathLst>
            </a:custGeom>
            <a:noFill/>
            <a:ln w="28575" cap="flat">
              <a:solidFill>
                <a:schemeClr val="bg1"/>
              </a:solidFill>
              <a:prstDash val="solid"/>
              <a:miter/>
            </a:ln>
          </p:spPr>
          <p:txBody>
            <a:bodyPr rtlCol="0" anchor="ctr"/>
            <a:lstStyle/>
            <a:p>
              <a:endParaRPr lang="da-DK"/>
            </a:p>
          </p:txBody>
        </p:sp>
        <p:sp>
          <p:nvSpPr>
            <p:cNvPr id="163" name="Kombinationstegning 192">
              <a:extLst>
                <a:ext uri="{FF2B5EF4-FFF2-40B4-BE49-F238E27FC236}">
                  <a16:creationId xmlns:a16="http://schemas.microsoft.com/office/drawing/2014/main" id="{E65789B8-F1D7-4FB3-BDF2-A9FE43099693}"/>
                </a:ext>
              </a:extLst>
            </p:cNvPr>
            <p:cNvSpPr/>
            <p:nvPr/>
          </p:nvSpPr>
          <p:spPr>
            <a:xfrm>
              <a:off x="3479698" y="4020628"/>
              <a:ext cx="217315" cy="87291"/>
            </a:xfrm>
            <a:custGeom>
              <a:avLst/>
              <a:gdLst>
                <a:gd name="connsiteX0" fmla="*/ 0 w 109301"/>
                <a:gd name="connsiteY0" fmla="*/ 0 h 43904"/>
                <a:gd name="connsiteX1" fmla="*/ 23761 w 109301"/>
                <a:gd name="connsiteY1" fmla="*/ 26670 h 43904"/>
                <a:gd name="connsiteX2" fmla="*/ 68433 w 109301"/>
                <a:gd name="connsiteY2" fmla="*/ 43815 h 43904"/>
                <a:gd name="connsiteX3" fmla="*/ 109302 w 109301"/>
                <a:gd name="connsiteY3" fmla="*/ 23813 h 43904"/>
              </a:gdLst>
              <a:ahLst/>
              <a:cxnLst>
                <a:cxn ang="0">
                  <a:pos x="connsiteX0" y="connsiteY0"/>
                </a:cxn>
                <a:cxn ang="0">
                  <a:pos x="connsiteX1" y="connsiteY1"/>
                </a:cxn>
                <a:cxn ang="0">
                  <a:pos x="connsiteX2" y="connsiteY2"/>
                </a:cxn>
                <a:cxn ang="0">
                  <a:pos x="connsiteX3" y="connsiteY3"/>
                </a:cxn>
              </a:cxnLst>
              <a:rect l="l" t="t" r="r" b="b"/>
              <a:pathLst>
                <a:path w="109301" h="43904">
                  <a:moveTo>
                    <a:pt x="0" y="0"/>
                  </a:moveTo>
                  <a:cubicBezTo>
                    <a:pt x="2851" y="12383"/>
                    <a:pt x="13306" y="20003"/>
                    <a:pt x="23761" y="26670"/>
                  </a:cubicBezTo>
                  <a:cubicBezTo>
                    <a:pt x="37068" y="35242"/>
                    <a:pt x="52275" y="42863"/>
                    <a:pt x="68433" y="43815"/>
                  </a:cubicBezTo>
                  <a:cubicBezTo>
                    <a:pt x="84590" y="44767"/>
                    <a:pt x="101698" y="38100"/>
                    <a:pt x="109302" y="23813"/>
                  </a:cubicBezTo>
                </a:path>
              </a:pathLst>
            </a:custGeom>
            <a:noFill/>
            <a:ln w="28575" cap="flat">
              <a:solidFill>
                <a:schemeClr val="bg1"/>
              </a:solidFill>
              <a:prstDash val="solid"/>
              <a:miter/>
            </a:ln>
          </p:spPr>
          <p:txBody>
            <a:bodyPr rtlCol="0" anchor="ctr"/>
            <a:lstStyle/>
            <a:p>
              <a:endParaRPr lang="da-DK"/>
            </a:p>
          </p:txBody>
        </p:sp>
        <p:sp>
          <p:nvSpPr>
            <p:cNvPr id="164" name="Kombinationstegning 193">
              <a:extLst>
                <a:ext uri="{FF2B5EF4-FFF2-40B4-BE49-F238E27FC236}">
                  <a16:creationId xmlns:a16="http://schemas.microsoft.com/office/drawing/2014/main" id="{C1AE184C-3601-4E25-948C-031BF24CAD1A}"/>
                </a:ext>
              </a:extLst>
            </p:cNvPr>
            <p:cNvSpPr/>
            <p:nvPr/>
          </p:nvSpPr>
          <p:spPr>
            <a:xfrm>
              <a:off x="6847168" y="4929646"/>
              <a:ext cx="194639" cy="304899"/>
            </a:xfrm>
            <a:custGeom>
              <a:avLst/>
              <a:gdLst>
                <a:gd name="connsiteX0" fmla="*/ 0 w 97896"/>
                <a:gd name="connsiteY0" fmla="*/ 0 h 153352"/>
                <a:gd name="connsiteX1" fmla="*/ 78888 w 97896"/>
                <a:gd name="connsiteY1" fmla="*/ 71438 h 153352"/>
                <a:gd name="connsiteX2" fmla="*/ 97897 w 97896"/>
                <a:gd name="connsiteY2" fmla="*/ 153353 h 153352"/>
              </a:gdLst>
              <a:ahLst/>
              <a:cxnLst>
                <a:cxn ang="0">
                  <a:pos x="connsiteX0" y="connsiteY0"/>
                </a:cxn>
                <a:cxn ang="0">
                  <a:pos x="connsiteX1" y="connsiteY1"/>
                </a:cxn>
                <a:cxn ang="0">
                  <a:pos x="connsiteX2" y="connsiteY2"/>
                </a:cxn>
              </a:cxnLst>
              <a:rect l="l" t="t" r="r" b="b"/>
              <a:pathLst>
                <a:path w="97896" h="153352">
                  <a:moveTo>
                    <a:pt x="0" y="0"/>
                  </a:moveTo>
                  <a:cubicBezTo>
                    <a:pt x="20910" y="29528"/>
                    <a:pt x="62730" y="39053"/>
                    <a:pt x="78888" y="71438"/>
                  </a:cubicBezTo>
                  <a:cubicBezTo>
                    <a:pt x="92194" y="96203"/>
                    <a:pt x="84590" y="128588"/>
                    <a:pt x="97897" y="153353"/>
                  </a:cubicBezTo>
                </a:path>
              </a:pathLst>
            </a:custGeom>
            <a:noFill/>
            <a:ln w="28575" cap="flat">
              <a:solidFill>
                <a:schemeClr val="bg1"/>
              </a:solidFill>
              <a:prstDash val="solid"/>
              <a:miter/>
            </a:ln>
          </p:spPr>
          <p:txBody>
            <a:bodyPr rtlCol="0" anchor="ctr"/>
            <a:lstStyle/>
            <a:p>
              <a:endParaRPr lang="da-DK"/>
            </a:p>
          </p:txBody>
        </p:sp>
        <p:sp>
          <p:nvSpPr>
            <p:cNvPr id="165" name="Kombinationstegning 194">
              <a:extLst>
                <a:ext uri="{FF2B5EF4-FFF2-40B4-BE49-F238E27FC236}">
                  <a16:creationId xmlns:a16="http://schemas.microsoft.com/office/drawing/2014/main" id="{19974CD8-E733-4462-A1CD-3172A92A3119}"/>
                </a:ext>
              </a:extLst>
            </p:cNvPr>
            <p:cNvSpPr/>
            <p:nvPr/>
          </p:nvSpPr>
          <p:spPr>
            <a:xfrm>
              <a:off x="6554263" y="3251510"/>
              <a:ext cx="49131" cy="24857"/>
            </a:xfrm>
            <a:custGeom>
              <a:avLst/>
              <a:gdLst>
                <a:gd name="connsiteX0" fmla="*/ 0 w 24711"/>
                <a:gd name="connsiteY0" fmla="*/ 12503 h 12502"/>
                <a:gd name="connsiteX1" fmla="*/ 24712 w 24711"/>
                <a:gd name="connsiteY1" fmla="*/ 120 h 12502"/>
              </a:gdLst>
              <a:ahLst/>
              <a:cxnLst>
                <a:cxn ang="0">
                  <a:pos x="connsiteX0" y="connsiteY0"/>
                </a:cxn>
                <a:cxn ang="0">
                  <a:pos x="connsiteX1" y="connsiteY1"/>
                </a:cxn>
              </a:cxnLst>
              <a:rect l="l" t="t" r="r" b="b"/>
              <a:pathLst>
                <a:path w="24711" h="12502">
                  <a:moveTo>
                    <a:pt x="0" y="12503"/>
                  </a:moveTo>
                  <a:cubicBezTo>
                    <a:pt x="4752" y="3930"/>
                    <a:pt x="15207" y="-832"/>
                    <a:pt x="24712" y="120"/>
                  </a:cubicBezTo>
                </a:path>
              </a:pathLst>
            </a:custGeom>
            <a:noFill/>
            <a:ln w="28575" cap="flat">
              <a:solidFill>
                <a:schemeClr val="bg1"/>
              </a:solidFill>
              <a:prstDash val="solid"/>
              <a:miter/>
            </a:ln>
          </p:spPr>
          <p:txBody>
            <a:bodyPr rtlCol="0" anchor="ctr"/>
            <a:lstStyle/>
            <a:p>
              <a:endParaRPr lang="da-DK"/>
            </a:p>
          </p:txBody>
        </p:sp>
        <p:sp>
          <p:nvSpPr>
            <p:cNvPr id="166" name="Kombinationstegning 195">
              <a:extLst>
                <a:ext uri="{FF2B5EF4-FFF2-40B4-BE49-F238E27FC236}">
                  <a16:creationId xmlns:a16="http://schemas.microsoft.com/office/drawing/2014/main" id="{AB05971E-22E7-4C77-A197-0F1A9FD42BCF}"/>
                </a:ext>
              </a:extLst>
            </p:cNvPr>
            <p:cNvSpPr/>
            <p:nvPr/>
          </p:nvSpPr>
          <p:spPr>
            <a:xfrm>
              <a:off x="6722447" y="3253644"/>
              <a:ext cx="83146" cy="30299"/>
            </a:xfrm>
            <a:custGeom>
              <a:avLst/>
              <a:gdLst>
                <a:gd name="connsiteX0" fmla="*/ 0 w 41819"/>
                <a:gd name="connsiteY0" fmla="*/ 0 h 15239"/>
                <a:gd name="connsiteX1" fmla="*/ 41820 w 41819"/>
                <a:gd name="connsiteY1" fmla="*/ 15240 h 15239"/>
              </a:gdLst>
              <a:ahLst/>
              <a:cxnLst>
                <a:cxn ang="0">
                  <a:pos x="connsiteX0" y="connsiteY0"/>
                </a:cxn>
                <a:cxn ang="0">
                  <a:pos x="connsiteX1" y="connsiteY1"/>
                </a:cxn>
              </a:cxnLst>
              <a:rect l="l" t="t" r="r" b="b"/>
              <a:pathLst>
                <a:path w="41819" h="15239">
                  <a:moveTo>
                    <a:pt x="0" y="0"/>
                  </a:moveTo>
                  <a:cubicBezTo>
                    <a:pt x="15207" y="1905"/>
                    <a:pt x="29464" y="6667"/>
                    <a:pt x="41820" y="15240"/>
                  </a:cubicBezTo>
                </a:path>
              </a:pathLst>
            </a:custGeom>
            <a:noFill/>
            <a:ln w="28575" cap="flat">
              <a:solidFill>
                <a:schemeClr val="bg1"/>
              </a:solidFill>
              <a:prstDash val="solid"/>
              <a:miter/>
            </a:ln>
          </p:spPr>
          <p:txBody>
            <a:bodyPr rtlCol="0" anchor="ctr"/>
            <a:lstStyle/>
            <a:p>
              <a:endParaRPr lang="da-DK"/>
            </a:p>
          </p:txBody>
        </p:sp>
        <p:sp>
          <p:nvSpPr>
            <p:cNvPr id="167" name="Kombinationstegning 196">
              <a:extLst>
                <a:ext uri="{FF2B5EF4-FFF2-40B4-BE49-F238E27FC236}">
                  <a16:creationId xmlns:a16="http://schemas.microsoft.com/office/drawing/2014/main" id="{3EC35DD5-D154-4331-B8F6-7A0E744AE866}"/>
                </a:ext>
              </a:extLst>
            </p:cNvPr>
            <p:cNvSpPr/>
            <p:nvPr/>
          </p:nvSpPr>
          <p:spPr>
            <a:xfrm>
              <a:off x="3054512" y="5325446"/>
              <a:ext cx="128499" cy="592754"/>
            </a:xfrm>
            <a:custGeom>
              <a:avLst/>
              <a:gdLst>
                <a:gd name="connsiteX0" fmla="*/ 0 w 64630"/>
                <a:gd name="connsiteY0" fmla="*/ 0 h 298132"/>
                <a:gd name="connsiteX1" fmla="*/ 0 w 64630"/>
                <a:gd name="connsiteY1" fmla="*/ 265748 h 298132"/>
                <a:gd name="connsiteX2" fmla="*/ 32315 w 64630"/>
                <a:gd name="connsiteY2" fmla="*/ 298133 h 298132"/>
                <a:gd name="connsiteX3" fmla="*/ 32315 w 64630"/>
                <a:gd name="connsiteY3" fmla="*/ 298133 h 298132"/>
                <a:gd name="connsiteX4" fmla="*/ 64631 w 64630"/>
                <a:gd name="connsiteY4" fmla="*/ 265748 h 298132"/>
                <a:gd name="connsiteX5" fmla="*/ 64631 w 64630"/>
                <a:gd name="connsiteY5" fmla="*/ 0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30" h="298132">
                  <a:moveTo>
                    <a:pt x="0" y="0"/>
                  </a:moveTo>
                  <a:lnTo>
                    <a:pt x="0" y="265748"/>
                  </a:lnTo>
                  <a:cubicBezTo>
                    <a:pt x="0" y="283845"/>
                    <a:pt x="14257" y="298133"/>
                    <a:pt x="32315" y="298133"/>
                  </a:cubicBezTo>
                  <a:lnTo>
                    <a:pt x="32315" y="298133"/>
                  </a:lnTo>
                  <a:cubicBezTo>
                    <a:pt x="50374" y="298133"/>
                    <a:pt x="64631" y="283845"/>
                    <a:pt x="64631" y="265748"/>
                  </a:cubicBezTo>
                  <a:lnTo>
                    <a:pt x="64631" y="0"/>
                  </a:lnTo>
                </a:path>
              </a:pathLst>
            </a:custGeom>
            <a:noFill/>
            <a:ln w="28575" cap="flat">
              <a:solidFill>
                <a:schemeClr val="bg1"/>
              </a:solidFill>
              <a:prstDash val="solid"/>
              <a:miter/>
            </a:ln>
          </p:spPr>
          <p:txBody>
            <a:bodyPr rtlCol="0" anchor="ctr"/>
            <a:lstStyle/>
            <a:p>
              <a:endParaRPr lang="da-DK"/>
            </a:p>
          </p:txBody>
        </p:sp>
        <p:sp>
          <p:nvSpPr>
            <p:cNvPr id="168" name="Kombinationstegning 197">
              <a:extLst>
                <a:ext uri="{FF2B5EF4-FFF2-40B4-BE49-F238E27FC236}">
                  <a16:creationId xmlns:a16="http://schemas.microsoft.com/office/drawing/2014/main" id="{98314D7E-9373-47ED-9069-58063845359F}"/>
                </a:ext>
              </a:extLst>
            </p:cNvPr>
            <p:cNvSpPr/>
            <p:nvPr/>
          </p:nvSpPr>
          <p:spPr>
            <a:xfrm>
              <a:off x="5329728" y="3285630"/>
              <a:ext cx="130390" cy="21039"/>
            </a:xfrm>
            <a:custGeom>
              <a:avLst/>
              <a:gdLst>
                <a:gd name="connsiteX0" fmla="*/ 0 w 65581"/>
                <a:gd name="connsiteY0" fmla="*/ 10582 h 10582"/>
                <a:gd name="connsiteX1" fmla="*/ 65581 w 65581"/>
                <a:gd name="connsiteY1" fmla="*/ 1057 h 10582"/>
              </a:gdLst>
              <a:ahLst/>
              <a:cxnLst>
                <a:cxn ang="0">
                  <a:pos x="connsiteX0" y="connsiteY0"/>
                </a:cxn>
                <a:cxn ang="0">
                  <a:pos x="connsiteX1" y="connsiteY1"/>
                </a:cxn>
              </a:cxnLst>
              <a:rect l="l" t="t" r="r" b="b"/>
              <a:pathLst>
                <a:path w="65581" h="10582">
                  <a:moveTo>
                    <a:pt x="0" y="10582"/>
                  </a:moveTo>
                  <a:cubicBezTo>
                    <a:pt x="19960" y="1057"/>
                    <a:pt x="43721" y="-1800"/>
                    <a:pt x="65581" y="1057"/>
                  </a:cubicBezTo>
                </a:path>
              </a:pathLst>
            </a:custGeom>
            <a:noFill/>
            <a:ln w="28575" cap="flat">
              <a:solidFill>
                <a:schemeClr val="bg1"/>
              </a:solidFill>
              <a:prstDash val="solid"/>
              <a:miter/>
            </a:ln>
          </p:spPr>
          <p:txBody>
            <a:bodyPr rtlCol="0" anchor="ctr"/>
            <a:lstStyle/>
            <a:p>
              <a:endParaRPr lang="da-DK"/>
            </a:p>
          </p:txBody>
        </p:sp>
      </p:grpSp>
      <p:sp>
        <p:nvSpPr>
          <p:cNvPr id="169" name="Ellipse 168">
            <a:extLst>
              <a:ext uri="{FF2B5EF4-FFF2-40B4-BE49-F238E27FC236}">
                <a16:creationId xmlns:a16="http://schemas.microsoft.com/office/drawing/2014/main" id="{1095B8AF-5595-43E9-8F33-8593A8B62833}"/>
              </a:ext>
            </a:extLst>
          </p:cNvPr>
          <p:cNvSpPr/>
          <p:nvPr/>
        </p:nvSpPr>
        <p:spPr>
          <a:xfrm>
            <a:off x="9428295" y="269060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70" name="Ellipse 169">
            <a:extLst>
              <a:ext uri="{FF2B5EF4-FFF2-40B4-BE49-F238E27FC236}">
                <a16:creationId xmlns:a16="http://schemas.microsoft.com/office/drawing/2014/main" id="{4A9602B3-DEB7-40CB-9B41-950453934698}"/>
              </a:ext>
            </a:extLst>
          </p:cNvPr>
          <p:cNvSpPr/>
          <p:nvPr/>
        </p:nvSpPr>
        <p:spPr>
          <a:xfrm>
            <a:off x="9639301" y="267386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71" name="Billede 170">
            <a:extLst>
              <a:ext uri="{FF2B5EF4-FFF2-40B4-BE49-F238E27FC236}">
                <a16:creationId xmlns:a16="http://schemas.microsoft.com/office/drawing/2014/main" id="{8A19FBDA-F696-4D0E-B81A-C4EFD2BA4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80" y="6472091"/>
            <a:ext cx="426769" cy="106412"/>
          </a:xfrm>
          <a:prstGeom prst="rect">
            <a:avLst/>
          </a:prstGeom>
        </p:spPr>
      </p:pic>
    </p:spTree>
    <p:extLst>
      <p:ext uri="{BB962C8B-B14F-4D97-AF65-F5344CB8AC3E}">
        <p14:creationId xmlns:p14="http://schemas.microsoft.com/office/powerpoint/2010/main" val="49996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86A454D-9454-40E6-AA5A-BC45D2F27661}"/>
              </a:ext>
            </a:extLst>
          </p:cNvPr>
          <p:cNvSpPr txBox="1"/>
          <p:nvPr/>
        </p:nvSpPr>
        <p:spPr>
          <a:xfrm>
            <a:off x="6492239" y="0"/>
            <a:ext cx="5699761" cy="6858000"/>
          </a:xfrm>
          <a:prstGeom prst="rect">
            <a:avLst/>
          </a:prstGeom>
          <a:solidFill>
            <a:srgbClr val="24AE84"/>
          </a:solidFill>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86AD2D26-AA33-4845-B71D-A57868844D0B}"/>
              </a:ext>
            </a:extLst>
          </p:cNvPr>
          <p:cNvSpPr>
            <a:spLocks noGrp="1"/>
          </p:cNvSpPr>
          <p:nvPr>
            <p:ph type="title"/>
          </p:nvPr>
        </p:nvSpPr>
        <p:spPr>
          <a:xfrm>
            <a:off x="432000" y="432000"/>
            <a:ext cx="5897678" cy="955241"/>
          </a:xfrm>
        </p:spPr>
        <p:txBody>
          <a:bodyPr/>
          <a:lstStyle/>
          <a:p>
            <a:r>
              <a:rPr lang="da-DK" dirty="0">
                <a:solidFill>
                  <a:schemeClr val="accent6">
                    <a:lumMod val="50000"/>
                  </a:schemeClr>
                </a:solidFill>
              </a:rPr>
              <a:t>Hvordan tilpasser vi vores arbejdsgang til borgerens ønsker? </a:t>
            </a:r>
            <a:br>
              <a:rPr lang="da-DK" i="1" dirty="0">
                <a:solidFill>
                  <a:schemeClr val="accent6">
                    <a:lumMod val="50000"/>
                  </a:schemeClr>
                </a:solidFill>
              </a:rPr>
            </a:br>
            <a:endParaRPr lang="da-DK" i="1" dirty="0">
              <a:solidFill>
                <a:schemeClr val="accent6">
                  <a:lumMod val="50000"/>
                </a:schemeClr>
              </a:solidFill>
            </a:endParaRPr>
          </a:p>
        </p:txBody>
      </p:sp>
      <p:sp>
        <p:nvSpPr>
          <p:cNvPr id="103" name="Tekstfelt 102">
            <a:extLst>
              <a:ext uri="{FF2B5EF4-FFF2-40B4-BE49-F238E27FC236}">
                <a16:creationId xmlns:a16="http://schemas.microsoft.com/office/drawing/2014/main" id="{CD3EA07E-02ED-4D06-AA3E-16F3099FD767}"/>
              </a:ext>
            </a:extLst>
          </p:cNvPr>
          <p:cNvSpPr txBox="1"/>
          <p:nvPr/>
        </p:nvSpPr>
        <p:spPr>
          <a:xfrm>
            <a:off x="436274" y="1923721"/>
            <a:ext cx="5649670" cy="3385542"/>
          </a:xfrm>
          <a:prstGeom prst="rect">
            <a:avLst/>
          </a:prstGeom>
          <a:noFill/>
        </p:spPr>
        <p:txBody>
          <a:bodyPr wrap="square" lIns="0" tIns="0" rIns="0" bIns="0" rtlCol="0">
            <a:spAutoFit/>
          </a:bodyPr>
          <a:lstStyle/>
          <a:p>
            <a:r>
              <a:rPr lang="da-DK" sz="2000" dirty="0"/>
              <a:t>Hvilken af de fortalte historier har inspireret dig til at gøre noget, hvor du tager udgangspunkt i borgerens ønsker for hjemlighed?</a:t>
            </a:r>
          </a:p>
          <a:p>
            <a:endParaRPr lang="da-DK" sz="2000" b="1" i="1" dirty="0"/>
          </a:p>
          <a:p>
            <a:r>
              <a:rPr lang="da-DK" sz="2000" b="1" dirty="0"/>
              <a:t>Del jeres oplevelse i par (10 min.):</a:t>
            </a:r>
          </a:p>
          <a:p>
            <a:endParaRPr lang="da-DK" sz="2000" b="1" dirty="0"/>
          </a:p>
          <a:p>
            <a:pPr marL="342900" indent="-342900">
              <a:buClr>
                <a:srgbClr val="24AE84"/>
              </a:buClr>
              <a:buFont typeface="Arial" panose="020B0604020202020204" pitchFamily="34" charset="0"/>
              <a:buChar char="•"/>
            </a:pPr>
            <a:r>
              <a:rPr lang="da-DK" sz="2000" dirty="0"/>
              <a:t>Hvad blev du inspireret af og hvordan kan vi arbejde videre med hjemlighed? </a:t>
            </a:r>
          </a:p>
          <a:p>
            <a:endParaRPr lang="da-DK" sz="2000" i="1" dirty="0"/>
          </a:p>
          <a:p>
            <a:r>
              <a:rPr lang="da-DK" sz="2000" b="1" dirty="0"/>
              <a:t>Fælles opsamling af vigtigste pointer (10 min.)</a:t>
            </a:r>
            <a:br>
              <a:rPr lang="da-DK" sz="2000" b="1" dirty="0"/>
            </a:br>
            <a:endParaRPr lang="da-DK" sz="2000" b="1" dirty="0"/>
          </a:p>
        </p:txBody>
      </p:sp>
      <p:grpSp>
        <p:nvGrpSpPr>
          <p:cNvPr id="104" name="Grafik 50">
            <a:extLst>
              <a:ext uri="{FF2B5EF4-FFF2-40B4-BE49-F238E27FC236}">
                <a16:creationId xmlns:a16="http://schemas.microsoft.com/office/drawing/2014/main" id="{3C983854-692D-44AC-9727-D3840E4120FB}"/>
              </a:ext>
            </a:extLst>
          </p:cNvPr>
          <p:cNvGrpSpPr>
            <a:grpSpLocks noChangeAspect="1"/>
          </p:cNvGrpSpPr>
          <p:nvPr/>
        </p:nvGrpSpPr>
        <p:grpSpPr>
          <a:xfrm>
            <a:off x="6751718" y="1399108"/>
            <a:ext cx="5180801" cy="4059784"/>
            <a:chOff x="5381238" y="2552238"/>
            <a:chExt cx="2241361" cy="1756378"/>
          </a:xfrm>
          <a:noFill/>
        </p:grpSpPr>
        <p:sp>
          <p:nvSpPr>
            <p:cNvPr id="105" name="Kombinationstegning 57">
              <a:extLst>
                <a:ext uri="{FF2B5EF4-FFF2-40B4-BE49-F238E27FC236}">
                  <a16:creationId xmlns:a16="http://schemas.microsoft.com/office/drawing/2014/main" id="{3580A2C3-6826-4514-AAC1-41A325844D15}"/>
                </a:ext>
              </a:extLst>
            </p:cNvPr>
            <p:cNvSpPr/>
            <p:nvPr/>
          </p:nvSpPr>
          <p:spPr>
            <a:xfrm>
              <a:off x="6454808" y="4244835"/>
              <a:ext cx="162748" cy="62829"/>
            </a:xfrm>
            <a:custGeom>
              <a:avLst/>
              <a:gdLst>
                <a:gd name="connsiteX0" fmla="*/ 0 w 162748"/>
                <a:gd name="connsiteY0" fmla="*/ 0 h 62829"/>
                <a:gd name="connsiteX1" fmla="*/ 131341 w 162748"/>
                <a:gd name="connsiteY1" fmla="*/ 0 h 62829"/>
                <a:gd name="connsiteX2" fmla="*/ 162748 w 162748"/>
                <a:gd name="connsiteY2" fmla="*/ 31415 h 62829"/>
                <a:gd name="connsiteX3" fmla="*/ 162748 w 162748"/>
                <a:gd name="connsiteY3" fmla="*/ 31415 h 62829"/>
                <a:gd name="connsiteX4" fmla="*/ 131341 w 162748"/>
                <a:gd name="connsiteY4" fmla="*/ 62830 h 62829"/>
                <a:gd name="connsiteX5" fmla="*/ 0 w 162748"/>
                <a:gd name="connsiteY5" fmla="*/ 62830 h 6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748" h="62829">
                  <a:moveTo>
                    <a:pt x="0" y="0"/>
                  </a:moveTo>
                  <a:lnTo>
                    <a:pt x="131341" y="0"/>
                  </a:lnTo>
                  <a:cubicBezTo>
                    <a:pt x="148472" y="0"/>
                    <a:pt x="162748" y="14279"/>
                    <a:pt x="162748" y="31415"/>
                  </a:cubicBezTo>
                  <a:lnTo>
                    <a:pt x="162748" y="31415"/>
                  </a:lnTo>
                  <a:cubicBezTo>
                    <a:pt x="162748" y="48550"/>
                    <a:pt x="148472" y="62830"/>
                    <a:pt x="131341" y="62830"/>
                  </a:cubicBezTo>
                  <a:lnTo>
                    <a:pt x="0" y="62830"/>
                  </a:lnTo>
                </a:path>
              </a:pathLst>
            </a:custGeom>
            <a:grpFill/>
            <a:ln w="28575" cap="flat">
              <a:solidFill>
                <a:schemeClr val="bg1"/>
              </a:solidFill>
              <a:prstDash val="solid"/>
              <a:miter/>
            </a:ln>
          </p:spPr>
          <p:txBody>
            <a:bodyPr rtlCol="0" anchor="ctr"/>
            <a:lstStyle/>
            <a:p>
              <a:endParaRPr lang="da-DK"/>
            </a:p>
          </p:txBody>
        </p:sp>
        <p:sp>
          <p:nvSpPr>
            <p:cNvPr id="106" name="Kombinationstegning 58">
              <a:extLst>
                <a:ext uri="{FF2B5EF4-FFF2-40B4-BE49-F238E27FC236}">
                  <a16:creationId xmlns:a16="http://schemas.microsoft.com/office/drawing/2014/main" id="{8D68F266-62D5-4F0B-BC29-66754150F384}"/>
                </a:ext>
              </a:extLst>
            </p:cNvPr>
            <p:cNvSpPr/>
            <p:nvPr/>
          </p:nvSpPr>
          <p:spPr>
            <a:xfrm>
              <a:off x="6500491" y="4021123"/>
              <a:ext cx="9517" cy="222760"/>
            </a:xfrm>
            <a:custGeom>
              <a:avLst/>
              <a:gdLst>
                <a:gd name="connsiteX0" fmla="*/ 0 w 9517"/>
                <a:gd name="connsiteY0" fmla="*/ 0 h 222760"/>
                <a:gd name="connsiteX1" fmla="*/ 0 w 9517"/>
                <a:gd name="connsiteY1" fmla="*/ 222760 h 222760"/>
              </a:gdLst>
              <a:ahLst/>
              <a:cxnLst>
                <a:cxn ang="0">
                  <a:pos x="connsiteX0" y="connsiteY0"/>
                </a:cxn>
                <a:cxn ang="0">
                  <a:pos x="connsiteX1" y="connsiteY1"/>
                </a:cxn>
              </a:cxnLst>
              <a:rect l="l" t="t" r="r" b="b"/>
              <a:pathLst>
                <a:path w="9517" h="222760">
                  <a:moveTo>
                    <a:pt x="0" y="0"/>
                  </a:moveTo>
                  <a:lnTo>
                    <a:pt x="0" y="222760"/>
                  </a:lnTo>
                </a:path>
              </a:pathLst>
            </a:custGeom>
            <a:grpFill/>
            <a:ln w="28575" cap="flat">
              <a:solidFill>
                <a:schemeClr val="bg1"/>
              </a:solidFill>
              <a:prstDash val="solid"/>
              <a:miter/>
            </a:ln>
          </p:spPr>
          <p:txBody>
            <a:bodyPr rtlCol="0" anchor="ctr"/>
            <a:lstStyle/>
            <a:p>
              <a:endParaRPr lang="da-DK"/>
            </a:p>
          </p:txBody>
        </p:sp>
        <p:sp>
          <p:nvSpPr>
            <p:cNvPr id="107" name="Kombinationstegning 59">
              <a:extLst>
                <a:ext uri="{FF2B5EF4-FFF2-40B4-BE49-F238E27FC236}">
                  <a16:creationId xmlns:a16="http://schemas.microsoft.com/office/drawing/2014/main" id="{1BC008D8-D365-4D85-A41A-85B994756B8B}"/>
                </a:ext>
              </a:extLst>
            </p:cNvPr>
            <p:cNvSpPr/>
            <p:nvPr/>
          </p:nvSpPr>
          <p:spPr>
            <a:xfrm>
              <a:off x="6269217" y="4244835"/>
              <a:ext cx="194201" cy="62829"/>
            </a:xfrm>
            <a:custGeom>
              <a:avLst/>
              <a:gdLst>
                <a:gd name="connsiteX0" fmla="*/ 162748 w 194201"/>
                <a:gd name="connsiteY0" fmla="*/ 62830 h 62829"/>
                <a:gd name="connsiteX1" fmla="*/ 31407 w 194201"/>
                <a:gd name="connsiteY1" fmla="*/ 62830 h 62829"/>
                <a:gd name="connsiteX2" fmla="*/ 0 w 194201"/>
                <a:gd name="connsiteY2" fmla="*/ 31415 h 62829"/>
                <a:gd name="connsiteX3" fmla="*/ 0 w 194201"/>
                <a:gd name="connsiteY3" fmla="*/ 31415 h 62829"/>
                <a:gd name="connsiteX4" fmla="*/ 31407 w 194201"/>
                <a:gd name="connsiteY4" fmla="*/ 0 h 62829"/>
                <a:gd name="connsiteX5" fmla="*/ 162748 w 194201"/>
                <a:gd name="connsiteY5" fmla="*/ 0 h 62829"/>
                <a:gd name="connsiteX6" fmla="*/ 194156 w 194201"/>
                <a:gd name="connsiteY6" fmla="*/ 31415 h 62829"/>
                <a:gd name="connsiteX7" fmla="*/ 194156 w 194201"/>
                <a:gd name="connsiteY7" fmla="*/ 31415 h 62829"/>
                <a:gd name="connsiteX8" fmla="*/ 162748 w 194201"/>
                <a:gd name="connsiteY8" fmla="*/ 62830 h 6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01" h="62829">
                  <a:moveTo>
                    <a:pt x="162748" y="62830"/>
                  </a:moveTo>
                  <a:lnTo>
                    <a:pt x="31407" y="62830"/>
                  </a:lnTo>
                  <a:cubicBezTo>
                    <a:pt x="14276" y="62830"/>
                    <a:pt x="0" y="48550"/>
                    <a:pt x="0" y="31415"/>
                  </a:cubicBezTo>
                  <a:lnTo>
                    <a:pt x="0" y="31415"/>
                  </a:lnTo>
                  <a:cubicBezTo>
                    <a:pt x="0" y="14279"/>
                    <a:pt x="14276" y="0"/>
                    <a:pt x="31407" y="0"/>
                  </a:cubicBezTo>
                  <a:lnTo>
                    <a:pt x="162748" y="0"/>
                  </a:lnTo>
                  <a:cubicBezTo>
                    <a:pt x="179880" y="0"/>
                    <a:pt x="194156" y="14279"/>
                    <a:pt x="194156" y="31415"/>
                  </a:cubicBezTo>
                  <a:lnTo>
                    <a:pt x="194156" y="31415"/>
                  </a:lnTo>
                  <a:cubicBezTo>
                    <a:pt x="195108" y="48550"/>
                    <a:pt x="180832" y="62830"/>
                    <a:pt x="162748" y="62830"/>
                  </a:cubicBezTo>
                  <a:close/>
                </a:path>
              </a:pathLst>
            </a:custGeom>
            <a:grpFill/>
            <a:ln w="28575" cap="flat">
              <a:solidFill>
                <a:schemeClr val="bg1"/>
              </a:solidFill>
              <a:prstDash val="solid"/>
              <a:miter/>
            </a:ln>
          </p:spPr>
          <p:txBody>
            <a:bodyPr rtlCol="0" anchor="ctr"/>
            <a:lstStyle/>
            <a:p>
              <a:endParaRPr lang="da-DK"/>
            </a:p>
          </p:txBody>
        </p:sp>
        <p:sp>
          <p:nvSpPr>
            <p:cNvPr id="108" name="Kombinationstegning 60">
              <a:extLst>
                <a:ext uri="{FF2B5EF4-FFF2-40B4-BE49-F238E27FC236}">
                  <a16:creationId xmlns:a16="http://schemas.microsoft.com/office/drawing/2014/main" id="{24DEEDBF-E17A-482E-81E5-C288003F4A20}"/>
                </a:ext>
              </a:extLst>
            </p:cNvPr>
            <p:cNvSpPr/>
            <p:nvPr/>
          </p:nvSpPr>
          <p:spPr>
            <a:xfrm>
              <a:off x="6271121" y="4013507"/>
              <a:ext cx="9517" cy="230375"/>
            </a:xfrm>
            <a:custGeom>
              <a:avLst/>
              <a:gdLst>
                <a:gd name="connsiteX0" fmla="*/ 0 w 9517"/>
                <a:gd name="connsiteY0" fmla="*/ 230376 h 230375"/>
                <a:gd name="connsiteX1" fmla="*/ 0 w 9517"/>
                <a:gd name="connsiteY1" fmla="*/ 0 h 230375"/>
              </a:gdLst>
              <a:ahLst/>
              <a:cxnLst>
                <a:cxn ang="0">
                  <a:pos x="connsiteX0" y="connsiteY0"/>
                </a:cxn>
                <a:cxn ang="0">
                  <a:pos x="connsiteX1" y="connsiteY1"/>
                </a:cxn>
              </a:cxnLst>
              <a:rect l="l" t="t" r="r" b="b"/>
              <a:pathLst>
                <a:path w="9517" h="230375">
                  <a:moveTo>
                    <a:pt x="0" y="230376"/>
                  </a:moveTo>
                  <a:lnTo>
                    <a:pt x="0" y="0"/>
                  </a:lnTo>
                </a:path>
              </a:pathLst>
            </a:custGeom>
            <a:grpFill/>
            <a:ln w="28575" cap="flat">
              <a:solidFill>
                <a:schemeClr val="bg1"/>
              </a:solidFill>
              <a:prstDash val="solid"/>
              <a:miter/>
            </a:ln>
          </p:spPr>
          <p:txBody>
            <a:bodyPr rtlCol="0" anchor="ctr"/>
            <a:lstStyle/>
            <a:p>
              <a:endParaRPr lang="da-DK"/>
            </a:p>
          </p:txBody>
        </p:sp>
        <p:sp>
          <p:nvSpPr>
            <p:cNvPr id="109" name="Kombinationstegning 61">
              <a:extLst>
                <a:ext uri="{FF2B5EF4-FFF2-40B4-BE49-F238E27FC236}">
                  <a16:creationId xmlns:a16="http://schemas.microsoft.com/office/drawing/2014/main" id="{302FAA94-7B2D-4A9E-9B66-EE0129A643F3}"/>
                </a:ext>
              </a:extLst>
            </p:cNvPr>
            <p:cNvSpPr/>
            <p:nvPr/>
          </p:nvSpPr>
          <p:spPr>
            <a:xfrm>
              <a:off x="6405317" y="4027786"/>
              <a:ext cx="9517" cy="216096"/>
            </a:xfrm>
            <a:custGeom>
              <a:avLst/>
              <a:gdLst>
                <a:gd name="connsiteX0" fmla="*/ 0 w 9517"/>
                <a:gd name="connsiteY0" fmla="*/ 0 h 216096"/>
                <a:gd name="connsiteX1" fmla="*/ 0 w 9517"/>
                <a:gd name="connsiteY1" fmla="*/ 216096 h 216096"/>
              </a:gdLst>
              <a:ahLst/>
              <a:cxnLst>
                <a:cxn ang="0">
                  <a:pos x="connsiteX0" y="connsiteY0"/>
                </a:cxn>
                <a:cxn ang="0">
                  <a:pos x="connsiteX1" y="connsiteY1"/>
                </a:cxn>
              </a:cxnLst>
              <a:rect l="l" t="t" r="r" b="b"/>
              <a:pathLst>
                <a:path w="9517" h="216096">
                  <a:moveTo>
                    <a:pt x="0" y="0"/>
                  </a:moveTo>
                  <a:lnTo>
                    <a:pt x="0" y="216096"/>
                  </a:lnTo>
                </a:path>
              </a:pathLst>
            </a:custGeom>
            <a:grpFill/>
            <a:ln w="28575" cap="flat">
              <a:solidFill>
                <a:schemeClr val="bg1"/>
              </a:solidFill>
              <a:prstDash val="solid"/>
              <a:miter/>
            </a:ln>
          </p:spPr>
          <p:txBody>
            <a:bodyPr rtlCol="0" anchor="ctr"/>
            <a:lstStyle/>
            <a:p>
              <a:endParaRPr lang="da-DK"/>
            </a:p>
          </p:txBody>
        </p:sp>
        <p:grpSp>
          <p:nvGrpSpPr>
            <p:cNvPr id="110" name="Grafik 50">
              <a:extLst>
                <a:ext uri="{FF2B5EF4-FFF2-40B4-BE49-F238E27FC236}">
                  <a16:creationId xmlns:a16="http://schemas.microsoft.com/office/drawing/2014/main" id="{F7049770-5A8B-4751-98C9-6B8395FF1899}"/>
                </a:ext>
              </a:extLst>
            </p:cNvPr>
            <p:cNvGrpSpPr/>
            <p:nvPr/>
          </p:nvGrpSpPr>
          <p:grpSpPr>
            <a:xfrm>
              <a:off x="6144539" y="3484213"/>
              <a:ext cx="402588" cy="502638"/>
              <a:chOff x="6144539" y="3484213"/>
              <a:chExt cx="402588" cy="502638"/>
            </a:xfrm>
            <a:grpFill/>
          </p:grpSpPr>
          <p:sp>
            <p:nvSpPr>
              <p:cNvPr id="163" name="Kombinationstegning 146">
                <a:extLst>
                  <a:ext uri="{FF2B5EF4-FFF2-40B4-BE49-F238E27FC236}">
                    <a16:creationId xmlns:a16="http://schemas.microsoft.com/office/drawing/2014/main" id="{090E7E88-BB69-4C55-BB88-2B27B30734E4}"/>
                  </a:ext>
                </a:extLst>
              </p:cNvPr>
              <p:cNvSpPr/>
              <p:nvPr/>
            </p:nvSpPr>
            <p:spPr>
              <a:xfrm>
                <a:off x="6257796" y="3603209"/>
                <a:ext cx="68525" cy="121851"/>
              </a:xfrm>
              <a:custGeom>
                <a:avLst/>
                <a:gdLst>
                  <a:gd name="connsiteX0" fmla="*/ 0 w 68525"/>
                  <a:gd name="connsiteY0" fmla="*/ 121852 h 121851"/>
                  <a:gd name="connsiteX1" fmla="*/ 0 w 68525"/>
                  <a:gd name="connsiteY1" fmla="*/ 28559 h 121851"/>
                  <a:gd name="connsiteX2" fmla="*/ 28552 w 68525"/>
                  <a:gd name="connsiteY2" fmla="*/ 0 h 121851"/>
                  <a:gd name="connsiteX3" fmla="*/ 68526 w 68525"/>
                  <a:gd name="connsiteY3" fmla="*/ 0 h 121851"/>
                </a:gdLst>
                <a:ahLst/>
                <a:cxnLst>
                  <a:cxn ang="0">
                    <a:pos x="connsiteX0" y="connsiteY0"/>
                  </a:cxn>
                  <a:cxn ang="0">
                    <a:pos x="connsiteX1" y="connsiteY1"/>
                  </a:cxn>
                  <a:cxn ang="0">
                    <a:pos x="connsiteX2" y="connsiteY2"/>
                  </a:cxn>
                  <a:cxn ang="0">
                    <a:pos x="connsiteX3" y="connsiteY3"/>
                  </a:cxn>
                </a:cxnLst>
                <a:rect l="l" t="t" r="r" b="b"/>
                <a:pathLst>
                  <a:path w="68525" h="121851">
                    <a:moveTo>
                      <a:pt x="0" y="121852"/>
                    </a:moveTo>
                    <a:lnTo>
                      <a:pt x="0" y="28559"/>
                    </a:lnTo>
                    <a:cubicBezTo>
                      <a:pt x="0" y="13328"/>
                      <a:pt x="12373" y="0"/>
                      <a:pt x="28552" y="0"/>
                    </a:cubicBezTo>
                    <a:lnTo>
                      <a:pt x="68526" y="0"/>
                    </a:lnTo>
                  </a:path>
                </a:pathLst>
              </a:custGeom>
              <a:grpFill/>
              <a:ln w="28575" cap="flat">
                <a:solidFill>
                  <a:schemeClr val="bg1"/>
                </a:solidFill>
                <a:prstDash val="solid"/>
                <a:miter/>
              </a:ln>
            </p:spPr>
            <p:txBody>
              <a:bodyPr rtlCol="0" anchor="ctr"/>
              <a:lstStyle/>
              <a:p>
                <a:endParaRPr lang="da-DK"/>
              </a:p>
            </p:txBody>
          </p:sp>
          <p:sp>
            <p:nvSpPr>
              <p:cNvPr id="164" name="Kombinationstegning 147">
                <a:extLst>
                  <a:ext uri="{FF2B5EF4-FFF2-40B4-BE49-F238E27FC236}">
                    <a16:creationId xmlns:a16="http://schemas.microsoft.com/office/drawing/2014/main" id="{F51704D4-0853-4E24-8E87-DDFCC3D7E9AD}"/>
                  </a:ext>
                </a:extLst>
              </p:cNvPr>
              <p:cNvSpPr/>
              <p:nvPr/>
            </p:nvSpPr>
            <p:spPr>
              <a:xfrm>
                <a:off x="6144539" y="3484213"/>
                <a:ext cx="207480" cy="250367"/>
              </a:xfrm>
              <a:custGeom>
                <a:avLst/>
                <a:gdLst>
                  <a:gd name="connsiteX0" fmla="*/ 207480 w 207480"/>
                  <a:gd name="connsiteY0" fmla="*/ 0 h 250367"/>
                  <a:gd name="connsiteX1" fmla="*/ 85657 w 207480"/>
                  <a:gd name="connsiteY1" fmla="*/ 0 h 250367"/>
                  <a:gd name="connsiteX2" fmla="*/ 0 w 207480"/>
                  <a:gd name="connsiteY2" fmla="*/ 85677 h 250367"/>
                  <a:gd name="connsiteX3" fmla="*/ 0 w 207480"/>
                  <a:gd name="connsiteY3" fmla="*/ 250367 h 250367"/>
                </a:gdLst>
                <a:ahLst/>
                <a:cxnLst>
                  <a:cxn ang="0">
                    <a:pos x="connsiteX0" y="connsiteY0"/>
                  </a:cxn>
                  <a:cxn ang="0">
                    <a:pos x="connsiteX1" y="connsiteY1"/>
                  </a:cxn>
                  <a:cxn ang="0">
                    <a:pos x="connsiteX2" y="connsiteY2"/>
                  </a:cxn>
                  <a:cxn ang="0">
                    <a:pos x="connsiteX3" y="connsiteY3"/>
                  </a:cxn>
                </a:cxnLst>
                <a:rect l="l" t="t" r="r" b="b"/>
                <a:pathLst>
                  <a:path w="207480" h="250367">
                    <a:moveTo>
                      <a:pt x="207480" y="0"/>
                    </a:moveTo>
                    <a:lnTo>
                      <a:pt x="85657" y="0"/>
                    </a:lnTo>
                    <a:cubicBezTo>
                      <a:pt x="38070" y="0"/>
                      <a:pt x="0" y="38079"/>
                      <a:pt x="0" y="85677"/>
                    </a:cubicBezTo>
                    <a:lnTo>
                      <a:pt x="0" y="250367"/>
                    </a:lnTo>
                  </a:path>
                </a:pathLst>
              </a:custGeom>
              <a:grpFill/>
              <a:ln w="28575" cap="flat">
                <a:solidFill>
                  <a:schemeClr val="bg1"/>
                </a:solidFill>
                <a:prstDash val="solid"/>
                <a:miter/>
              </a:ln>
            </p:spPr>
            <p:txBody>
              <a:bodyPr rtlCol="0" anchor="ctr"/>
              <a:lstStyle/>
              <a:p>
                <a:endParaRPr lang="da-DK"/>
              </a:p>
            </p:txBody>
          </p:sp>
          <p:sp>
            <p:nvSpPr>
              <p:cNvPr id="165" name="Kombinationstegning 148">
                <a:extLst>
                  <a:ext uri="{FF2B5EF4-FFF2-40B4-BE49-F238E27FC236}">
                    <a16:creationId xmlns:a16="http://schemas.microsoft.com/office/drawing/2014/main" id="{963D1EF7-828C-4C14-BFB2-09C8AECE8C0A}"/>
                  </a:ext>
                </a:extLst>
              </p:cNvPr>
              <p:cNvSpPr/>
              <p:nvPr/>
            </p:nvSpPr>
            <p:spPr>
              <a:xfrm>
                <a:off x="6225437" y="3670799"/>
                <a:ext cx="321689" cy="316052"/>
              </a:xfrm>
              <a:custGeom>
                <a:avLst/>
                <a:gdLst>
                  <a:gd name="connsiteX0" fmla="*/ 952 w 321689"/>
                  <a:gd name="connsiteY0" fmla="*/ 211337 h 316052"/>
                  <a:gd name="connsiteX1" fmla="*/ 0 w 321689"/>
                  <a:gd name="connsiteY1" fmla="*/ 316053 h 316052"/>
                  <a:gd name="connsiteX2" fmla="*/ 321690 w 321689"/>
                  <a:gd name="connsiteY2" fmla="*/ 316053 h 316052"/>
                  <a:gd name="connsiteX3" fmla="*/ 321690 w 321689"/>
                  <a:gd name="connsiteY3" fmla="*/ 0 h 316052"/>
                </a:gdLst>
                <a:ahLst/>
                <a:cxnLst>
                  <a:cxn ang="0">
                    <a:pos x="connsiteX0" y="connsiteY0"/>
                  </a:cxn>
                  <a:cxn ang="0">
                    <a:pos x="connsiteX1" y="connsiteY1"/>
                  </a:cxn>
                  <a:cxn ang="0">
                    <a:pos x="connsiteX2" y="connsiteY2"/>
                  </a:cxn>
                  <a:cxn ang="0">
                    <a:pos x="connsiteX3" y="connsiteY3"/>
                  </a:cxn>
                </a:cxnLst>
                <a:rect l="l" t="t" r="r" b="b"/>
                <a:pathLst>
                  <a:path w="321689" h="316052">
                    <a:moveTo>
                      <a:pt x="952" y="211337"/>
                    </a:moveTo>
                    <a:lnTo>
                      <a:pt x="0" y="316053"/>
                    </a:lnTo>
                    <a:lnTo>
                      <a:pt x="321690" y="316053"/>
                    </a:lnTo>
                    <a:lnTo>
                      <a:pt x="321690" y="0"/>
                    </a:lnTo>
                  </a:path>
                </a:pathLst>
              </a:custGeom>
              <a:grpFill/>
              <a:ln w="28575" cap="flat">
                <a:solidFill>
                  <a:schemeClr val="bg1"/>
                </a:solidFill>
                <a:prstDash val="solid"/>
                <a:miter/>
              </a:ln>
            </p:spPr>
            <p:txBody>
              <a:bodyPr rtlCol="0" anchor="ctr"/>
              <a:lstStyle/>
              <a:p>
                <a:endParaRPr lang="da-DK"/>
              </a:p>
            </p:txBody>
          </p:sp>
        </p:grpSp>
        <p:sp>
          <p:nvSpPr>
            <p:cNvPr id="111" name="Kombinationstegning 63">
              <a:extLst>
                <a:ext uri="{FF2B5EF4-FFF2-40B4-BE49-F238E27FC236}">
                  <a16:creationId xmlns:a16="http://schemas.microsoft.com/office/drawing/2014/main" id="{005995FD-9A26-4B39-9152-E09D31F43900}"/>
                </a:ext>
              </a:extLst>
            </p:cNvPr>
            <p:cNvSpPr/>
            <p:nvPr/>
          </p:nvSpPr>
          <p:spPr>
            <a:xfrm>
              <a:off x="6429111" y="3312859"/>
              <a:ext cx="267440" cy="80917"/>
            </a:xfrm>
            <a:custGeom>
              <a:avLst/>
              <a:gdLst>
                <a:gd name="connsiteX0" fmla="*/ 0 w 267440"/>
                <a:gd name="connsiteY0" fmla="*/ 79013 h 80917"/>
                <a:gd name="connsiteX1" fmla="*/ 131341 w 267440"/>
                <a:gd name="connsiteY1" fmla="*/ 0 h 80917"/>
                <a:gd name="connsiteX2" fmla="*/ 135148 w 267440"/>
                <a:gd name="connsiteY2" fmla="*/ 0 h 80917"/>
                <a:gd name="connsiteX3" fmla="*/ 267441 w 267440"/>
                <a:gd name="connsiteY3" fmla="*/ 80917 h 80917"/>
              </a:gdLst>
              <a:ahLst/>
              <a:cxnLst>
                <a:cxn ang="0">
                  <a:pos x="connsiteX0" y="connsiteY0"/>
                </a:cxn>
                <a:cxn ang="0">
                  <a:pos x="connsiteX1" y="connsiteY1"/>
                </a:cxn>
                <a:cxn ang="0">
                  <a:pos x="connsiteX2" y="connsiteY2"/>
                </a:cxn>
                <a:cxn ang="0">
                  <a:pos x="connsiteX3" y="connsiteY3"/>
                </a:cxn>
              </a:cxnLst>
              <a:rect l="l" t="t" r="r" b="b"/>
              <a:pathLst>
                <a:path w="267440" h="80917">
                  <a:moveTo>
                    <a:pt x="0" y="79013"/>
                  </a:moveTo>
                  <a:cubicBezTo>
                    <a:pt x="24745" y="32367"/>
                    <a:pt x="74236" y="0"/>
                    <a:pt x="131341" y="0"/>
                  </a:cubicBezTo>
                  <a:lnTo>
                    <a:pt x="135148" y="0"/>
                  </a:lnTo>
                  <a:cubicBezTo>
                    <a:pt x="192253" y="0"/>
                    <a:pt x="242695" y="33319"/>
                    <a:pt x="267441" y="80917"/>
                  </a:cubicBezTo>
                </a:path>
              </a:pathLst>
            </a:custGeom>
            <a:grpFill/>
            <a:ln w="28575" cap="flat">
              <a:solidFill>
                <a:schemeClr val="bg1"/>
              </a:solidFill>
              <a:prstDash val="solid"/>
              <a:miter/>
            </a:ln>
          </p:spPr>
          <p:txBody>
            <a:bodyPr rtlCol="0" anchor="ctr"/>
            <a:lstStyle/>
            <a:p>
              <a:endParaRPr lang="da-DK"/>
            </a:p>
          </p:txBody>
        </p:sp>
        <p:sp>
          <p:nvSpPr>
            <p:cNvPr id="112" name="Kombinationstegning 64">
              <a:extLst>
                <a:ext uri="{FF2B5EF4-FFF2-40B4-BE49-F238E27FC236}">
                  <a16:creationId xmlns:a16="http://schemas.microsoft.com/office/drawing/2014/main" id="{FA2CE77F-1A10-4A80-97EA-FDD1FA014844}"/>
                </a:ext>
              </a:extLst>
            </p:cNvPr>
            <p:cNvSpPr/>
            <p:nvPr/>
          </p:nvSpPr>
          <p:spPr>
            <a:xfrm>
              <a:off x="6412931" y="3541331"/>
              <a:ext cx="295041" cy="129467"/>
            </a:xfrm>
            <a:custGeom>
              <a:avLst/>
              <a:gdLst>
                <a:gd name="connsiteX0" fmla="*/ 295041 w 295041"/>
                <a:gd name="connsiteY0" fmla="*/ 19039 h 129467"/>
                <a:gd name="connsiteX1" fmla="*/ 151328 w 295041"/>
                <a:gd name="connsiteY1" fmla="*/ 129467 h 129467"/>
                <a:gd name="connsiteX2" fmla="*/ 147521 w 295041"/>
                <a:gd name="connsiteY2" fmla="*/ 129467 h 129467"/>
                <a:gd name="connsiteX3" fmla="*/ 0 w 295041"/>
                <a:gd name="connsiteY3" fmla="*/ 0 h 129467"/>
              </a:gdLst>
              <a:ahLst/>
              <a:cxnLst>
                <a:cxn ang="0">
                  <a:pos x="connsiteX0" y="connsiteY0"/>
                </a:cxn>
                <a:cxn ang="0">
                  <a:pos x="connsiteX1" y="connsiteY1"/>
                </a:cxn>
                <a:cxn ang="0">
                  <a:pos x="connsiteX2" y="connsiteY2"/>
                </a:cxn>
                <a:cxn ang="0">
                  <a:pos x="connsiteX3" y="connsiteY3"/>
                </a:cxn>
              </a:cxnLst>
              <a:rect l="l" t="t" r="r" b="b"/>
              <a:pathLst>
                <a:path w="295041" h="129467">
                  <a:moveTo>
                    <a:pt x="295041" y="19039"/>
                  </a:moveTo>
                  <a:cubicBezTo>
                    <a:pt x="277910" y="82821"/>
                    <a:pt x="219853" y="129467"/>
                    <a:pt x="151328" y="129467"/>
                  </a:cubicBezTo>
                  <a:lnTo>
                    <a:pt x="147521" y="129467"/>
                  </a:lnTo>
                  <a:cubicBezTo>
                    <a:pt x="72333" y="129467"/>
                    <a:pt x="9517" y="72350"/>
                    <a:pt x="0" y="0"/>
                  </a:cubicBezTo>
                </a:path>
              </a:pathLst>
            </a:custGeom>
            <a:grpFill/>
            <a:ln w="28575" cap="flat">
              <a:solidFill>
                <a:schemeClr val="bg1"/>
              </a:solidFill>
              <a:prstDash val="solid"/>
              <a:miter/>
            </a:ln>
          </p:spPr>
          <p:txBody>
            <a:bodyPr rtlCol="0" anchor="ctr"/>
            <a:lstStyle/>
            <a:p>
              <a:endParaRPr lang="da-DK"/>
            </a:p>
          </p:txBody>
        </p:sp>
        <p:sp>
          <p:nvSpPr>
            <p:cNvPr id="113" name="Kombinationstegning 65">
              <a:extLst>
                <a:ext uri="{FF2B5EF4-FFF2-40B4-BE49-F238E27FC236}">
                  <a16:creationId xmlns:a16="http://schemas.microsoft.com/office/drawing/2014/main" id="{99ED3B87-9000-4645-B386-9A1BE5F7901A}"/>
                </a:ext>
              </a:extLst>
            </p:cNvPr>
            <p:cNvSpPr/>
            <p:nvPr/>
          </p:nvSpPr>
          <p:spPr>
            <a:xfrm>
              <a:off x="6606135" y="3448039"/>
              <a:ext cx="62815" cy="53310"/>
            </a:xfrm>
            <a:custGeom>
              <a:avLst/>
              <a:gdLst>
                <a:gd name="connsiteX0" fmla="*/ 36166 w 62815"/>
                <a:gd name="connsiteY0" fmla="*/ 53310 h 53310"/>
                <a:gd name="connsiteX1" fmla="*/ 26649 w 62815"/>
                <a:gd name="connsiteY1" fmla="*/ 53310 h 53310"/>
                <a:gd name="connsiteX2" fmla="*/ 0 w 62815"/>
                <a:gd name="connsiteY2" fmla="*/ 26655 h 53310"/>
                <a:gd name="connsiteX3" fmla="*/ 0 w 62815"/>
                <a:gd name="connsiteY3" fmla="*/ 26655 h 53310"/>
                <a:gd name="connsiteX4" fmla="*/ 26649 w 62815"/>
                <a:gd name="connsiteY4" fmla="*/ 0 h 53310"/>
                <a:gd name="connsiteX5" fmla="*/ 36166 w 62815"/>
                <a:gd name="connsiteY5" fmla="*/ 0 h 53310"/>
                <a:gd name="connsiteX6" fmla="*/ 62815 w 62815"/>
                <a:gd name="connsiteY6" fmla="*/ 26655 h 53310"/>
                <a:gd name="connsiteX7" fmla="*/ 62815 w 62815"/>
                <a:gd name="connsiteY7" fmla="*/ 26655 h 53310"/>
                <a:gd name="connsiteX8" fmla="*/ 36166 w 62815"/>
                <a:gd name="connsiteY8" fmla="*/ 53310 h 5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15" h="53310">
                  <a:moveTo>
                    <a:pt x="36166" y="53310"/>
                  </a:moveTo>
                  <a:lnTo>
                    <a:pt x="26649" y="53310"/>
                  </a:lnTo>
                  <a:cubicBezTo>
                    <a:pt x="12373" y="53310"/>
                    <a:pt x="0" y="40934"/>
                    <a:pt x="0" y="26655"/>
                  </a:cubicBezTo>
                  <a:lnTo>
                    <a:pt x="0" y="26655"/>
                  </a:lnTo>
                  <a:cubicBezTo>
                    <a:pt x="0" y="12375"/>
                    <a:pt x="12373" y="0"/>
                    <a:pt x="26649" y="0"/>
                  </a:cubicBezTo>
                  <a:lnTo>
                    <a:pt x="36166" y="0"/>
                  </a:lnTo>
                  <a:cubicBezTo>
                    <a:pt x="50442" y="0"/>
                    <a:pt x="62815" y="12375"/>
                    <a:pt x="62815" y="26655"/>
                  </a:cubicBezTo>
                  <a:lnTo>
                    <a:pt x="62815" y="26655"/>
                  </a:lnTo>
                  <a:cubicBezTo>
                    <a:pt x="62815" y="40934"/>
                    <a:pt x="51394" y="53310"/>
                    <a:pt x="36166" y="53310"/>
                  </a:cubicBezTo>
                  <a:close/>
                </a:path>
              </a:pathLst>
            </a:custGeom>
            <a:grpFill/>
            <a:ln w="28575" cap="flat">
              <a:solidFill>
                <a:schemeClr val="bg1"/>
              </a:solidFill>
              <a:prstDash val="solid"/>
              <a:miter/>
            </a:ln>
          </p:spPr>
          <p:txBody>
            <a:bodyPr rtlCol="0" anchor="ctr"/>
            <a:lstStyle/>
            <a:p>
              <a:endParaRPr lang="da-DK"/>
            </a:p>
          </p:txBody>
        </p:sp>
        <p:sp>
          <p:nvSpPr>
            <p:cNvPr id="114" name="Kombinationstegning 66">
              <a:extLst>
                <a:ext uri="{FF2B5EF4-FFF2-40B4-BE49-F238E27FC236}">
                  <a16:creationId xmlns:a16="http://schemas.microsoft.com/office/drawing/2014/main" id="{031145FD-7A19-4A37-8F51-68B28B9C5A28}"/>
                </a:ext>
              </a:extLst>
            </p:cNvPr>
            <p:cNvSpPr/>
            <p:nvPr/>
          </p:nvSpPr>
          <p:spPr>
            <a:xfrm>
              <a:off x="6687986" y="3448039"/>
              <a:ext cx="62814" cy="53310"/>
            </a:xfrm>
            <a:custGeom>
              <a:avLst/>
              <a:gdLst>
                <a:gd name="connsiteX0" fmla="*/ 36166 w 62814"/>
                <a:gd name="connsiteY0" fmla="*/ 53310 h 53310"/>
                <a:gd name="connsiteX1" fmla="*/ 26649 w 62814"/>
                <a:gd name="connsiteY1" fmla="*/ 53310 h 53310"/>
                <a:gd name="connsiteX2" fmla="*/ 0 w 62814"/>
                <a:gd name="connsiteY2" fmla="*/ 26655 h 53310"/>
                <a:gd name="connsiteX3" fmla="*/ 0 w 62814"/>
                <a:gd name="connsiteY3" fmla="*/ 26655 h 53310"/>
                <a:gd name="connsiteX4" fmla="*/ 26649 w 62814"/>
                <a:gd name="connsiteY4" fmla="*/ 0 h 53310"/>
                <a:gd name="connsiteX5" fmla="*/ 36166 w 62814"/>
                <a:gd name="connsiteY5" fmla="*/ 0 h 53310"/>
                <a:gd name="connsiteX6" fmla="*/ 62815 w 62814"/>
                <a:gd name="connsiteY6" fmla="*/ 26655 h 53310"/>
                <a:gd name="connsiteX7" fmla="*/ 62815 w 62814"/>
                <a:gd name="connsiteY7" fmla="*/ 26655 h 53310"/>
                <a:gd name="connsiteX8" fmla="*/ 36166 w 62814"/>
                <a:gd name="connsiteY8" fmla="*/ 53310 h 5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14" h="53310">
                  <a:moveTo>
                    <a:pt x="36166" y="53310"/>
                  </a:moveTo>
                  <a:lnTo>
                    <a:pt x="26649" y="53310"/>
                  </a:lnTo>
                  <a:cubicBezTo>
                    <a:pt x="12373" y="53310"/>
                    <a:pt x="0" y="40934"/>
                    <a:pt x="0" y="26655"/>
                  </a:cubicBezTo>
                  <a:lnTo>
                    <a:pt x="0" y="26655"/>
                  </a:lnTo>
                  <a:cubicBezTo>
                    <a:pt x="0" y="12375"/>
                    <a:pt x="12373" y="0"/>
                    <a:pt x="26649" y="0"/>
                  </a:cubicBezTo>
                  <a:lnTo>
                    <a:pt x="36166" y="0"/>
                  </a:lnTo>
                  <a:cubicBezTo>
                    <a:pt x="50442" y="0"/>
                    <a:pt x="62815" y="12375"/>
                    <a:pt x="62815" y="26655"/>
                  </a:cubicBezTo>
                  <a:lnTo>
                    <a:pt x="62815" y="26655"/>
                  </a:lnTo>
                  <a:cubicBezTo>
                    <a:pt x="62815" y="40934"/>
                    <a:pt x="50442" y="53310"/>
                    <a:pt x="36166" y="53310"/>
                  </a:cubicBezTo>
                  <a:close/>
                </a:path>
              </a:pathLst>
            </a:custGeom>
            <a:grpFill/>
            <a:ln w="28575" cap="flat">
              <a:solidFill>
                <a:schemeClr val="bg1"/>
              </a:solidFill>
              <a:prstDash val="solid"/>
              <a:miter/>
            </a:ln>
          </p:spPr>
          <p:txBody>
            <a:bodyPr rtlCol="0" anchor="ctr"/>
            <a:lstStyle/>
            <a:p>
              <a:endParaRPr lang="da-DK"/>
            </a:p>
          </p:txBody>
        </p:sp>
        <p:sp>
          <p:nvSpPr>
            <p:cNvPr id="115" name="Kombinationstegning 67">
              <a:extLst>
                <a:ext uri="{FF2B5EF4-FFF2-40B4-BE49-F238E27FC236}">
                  <a16:creationId xmlns:a16="http://schemas.microsoft.com/office/drawing/2014/main" id="{6F354421-0C42-477B-8910-6243E3814057}"/>
                </a:ext>
              </a:extLst>
            </p:cNvPr>
            <p:cNvSpPr/>
            <p:nvPr/>
          </p:nvSpPr>
          <p:spPr>
            <a:xfrm>
              <a:off x="6651819" y="3500397"/>
              <a:ext cx="72332" cy="60925"/>
            </a:xfrm>
            <a:custGeom>
              <a:avLst/>
              <a:gdLst>
                <a:gd name="connsiteX0" fmla="*/ 0 w 72332"/>
                <a:gd name="connsiteY0" fmla="*/ 0 h 60925"/>
                <a:gd name="connsiteX1" fmla="*/ 41877 w 72332"/>
                <a:gd name="connsiteY1" fmla="*/ 0 h 60925"/>
                <a:gd name="connsiteX2" fmla="*/ 72333 w 72332"/>
                <a:gd name="connsiteY2" fmla="*/ 30463 h 60925"/>
                <a:gd name="connsiteX3" fmla="*/ 72333 w 72332"/>
                <a:gd name="connsiteY3" fmla="*/ 30463 h 60925"/>
                <a:gd name="connsiteX4" fmla="*/ 41877 w 72332"/>
                <a:gd name="connsiteY4" fmla="*/ 60926 h 60925"/>
                <a:gd name="connsiteX5" fmla="*/ 14276 w 72332"/>
                <a:gd name="connsiteY5" fmla="*/ 60926 h 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32" h="60925">
                  <a:moveTo>
                    <a:pt x="0" y="0"/>
                  </a:moveTo>
                  <a:lnTo>
                    <a:pt x="41877" y="0"/>
                  </a:lnTo>
                  <a:cubicBezTo>
                    <a:pt x="59008" y="0"/>
                    <a:pt x="72333" y="13327"/>
                    <a:pt x="72333" y="30463"/>
                  </a:cubicBezTo>
                  <a:lnTo>
                    <a:pt x="72333" y="30463"/>
                  </a:lnTo>
                  <a:cubicBezTo>
                    <a:pt x="72333" y="47598"/>
                    <a:pt x="59008" y="60926"/>
                    <a:pt x="41877" y="60926"/>
                  </a:cubicBezTo>
                  <a:lnTo>
                    <a:pt x="14276" y="60926"/>
                  </a:lnTo>
                </a:path>
              </a:pathLst>
            </a:custGeom>
            <a:grpFill/>
            <a:ln w="28575" cap="flat">
              <a:solidFill>
                <a:schemeClr val="bg1"/>
              </a:solidFill>
              <a:prstDash val="solid"/>
              <a:miter/>
            </a:ln>
          </p:spPr>
          <p:txBody>
            <a:bodyPr rtlCol="0" anchor="ctr"/>
            <a:lstStyle/>
            <a:p>
              <a:endParaRPr lang="da-DK"/>
            </a:p>
          </p:txBody>
        </p:sp>
        <p:sp>
          <p:nvSpPr>
            <p:cNvPr id="116" name="Kombinationstegning 68">
              <a:extLst>
                <a:ext uri="{FF2B5EF4-FFF2-40B4-BE49-F238E27FC236}">
                  <a16:creationId xmlns:a16="http://schemas.microsoft.com/office/drawing/2014/main" id="{6A8EDCF1-E20C-4F02-A5CC-3F55EE0EA413}"/>
                </a:ext>
              </a:extLst>
            </p:cNvPr>
            <p:cNvSpPr/>
            <p:nvPr/>
          </p:nvSpPr>
          <p:spPr>
            <a:xfrm>
              <a:off x="6592811" y="3574650"/>
              <a:ext cx="76139" cy="30832"/>
            </a:xfrm>
            <a:custGeom>
              <a:avLst/>
              <a:gdLst>
                <a:gd name="connsiteX0" fmla="*/ 0 w 76139"/>
                <a:gd name="connsiteY0" fmla="*/ 0 h 30832"/>
                <a:gd name="connsiteX1" fmla="*/ 76140 w 76139"/>
                <a:gd name="connsiteY1" fmla="*/ 10472 h 30832"/>
              </a:gdLst>
              <a:ahLst/>
              <a:cxnLst>
                <a:cxn ang="0">
                  <a:pos x="connsiteX0" y="connsiteY0"/>
                </a:cxn>
                <a:cxn ang="0">
                  <a:pos x="connsiteX1" y="connsiteY1"/>
                </a:cxn>
              </a:cxnLst>
              <a:rect l="l" t="t" r="r" b="b"/>
              <a:pathLst>
                <a:path w="76139" h="30832">
                  <a:moveTo>
                    <a:pt x="0" y="0"/>
                  </a:moveTo>
                  <a:cubicBezTo>
                    <a:pt x="3807" y="33319"/>
                    <a:pt x="59008" y="43791"/>
                    <a:pt x="76140" y="10472"/>
                  </a:cubicBezTo>
                </a:path>
              </a:pathLst>
            </a:custGeom>
            <a:grpFill/>
            <a:ln w="28575" cap="flat">
              <a:solidFill>
                <a:schemeClr val="bg1"/>
              </a:solidFill>
              <a:prstDash val="solid"/>
              <a:miter/>
            </a:ln>
          </p:spPr>
          <p:txBody>
            <a:bodyPr rtlCol="0" anchor="ctr"/>
            <a:lstStyle/>
            <a:p>
              <a:endParaRPr lang="da-DK"/>
            </a:p>
          </p:txBody>
        </p:sp>
        <p:sp>
          <p:nvSpPr>
            <p:cNvPr id="117" name="Kombinationstegning 69">
              <a:extLst>
                <a:ext uri="{FF2B5EF4-FFF2-40B4-BE49-F238E27FC236}">
                  <a16:creationId xmlns:a16="http://schemas.microsoft.com/office/drawing/2014/main" id="{1657E90D-6A0C-4C34-A85B-DC723471FCDE}"/>
                </a:ext>
              </a:extLst>
            </p:cNvPr>
            <p:cNvSpPr/>
            <p:nvPr/>
          </p:nvSpPr>
          <p:spPr>
            <a:xfrm>
              <a:off x="6477650" y="3475646"/>
              <a:ext cx="128485" cy="9519"/>
            </a:xfrm>
            <a:custGeom>
              <a:avLst/>
              <a:gdLst>
                <a:gd name="connsiteX0" fmla="*/ 128486 w 128485"/>
                <a:gd name="connsiteY0" fmla="*/ 0 h 9519"/>
                <a:gd name="connsiteX1" fmla="*/ 0 w 128485"/>
                <a:gd name="connsiteY1" fmla="*/ 0 h 9519"/>
              </a:gdLst>
              <a:ahLst/>
              <a:cxnLst>
                <a:cxn ang="0">
                  <a:pos x="connsiteX0" y="connsiteY0"/>
                </a:cxn>
                <a:cxn ang="0">
                  <a:pos x="connsiteX1" y="connsiteY1"/>
                </a:cxn>
              </a:cxnLst>
              <a:rect l="l" t="t" r="r" b="b"/>
              <a:pathLst>
                <a:path w="128485" h="9519">
                  <a:moveTo>
                    <a:pt x="128486" y="0"/>
                  </a:moveTo>
                  <a:lnTo>
                    <a:pt x="0" y="0"/>
                  </a:lnTo>
                </a:path>
              </a:pathLst>
            </a:custGeom>
            <a:grpFill/>
            <a:ln w="28575" cap="flat">
              <a:solidFill>
                <a:schemeClr val="bg1"/>
              </a:solidFill>
              <a:prstDash val="solid"/>
              <a:miter/>
            </a:ln>
          </p:spPr>
          <p:txBody>
            <a:bodyPr rtlCol="0" anchor="ctr"/>
            <a:lstStyle/>
            <a:p>
              <a:endParaRPr lang="da-DK"/>
            </a:p>
          </p:txBody>
        </p:sp>
        <p:sp>
          <p:nvSpPr>
            <p:cNvPr id="118" name="Kombinationstegning 70">
              <a:extLst>
                <a:ext uri="{FF2B5EF4-FFF2-40B4-BE49-F238E27FC236}">
                  <a16:creationId xmlns:a16="http://schemas.microsoft.com/office/drawing/2014/main" id="{974BCA45-8E19-464D-9BC8-06D8784E5106}"/>
                </a:ext>
              </a:extLst>
            </p:cNvPr>
            <p:cNvSpPr/>
            <p:nvPr/>
          </p:nvSpPr>
          <p:spPr>
            <a:xfrm>
              <a:off x="5815446" y="3733477"/>
              <a:ext cx="126418" cy="118273"/>
            </a:xfrm>
            <a:custGeom>
              <a:avLst/>
              <a:gdLst>
                <a:gd name="connsiteX0" fmla="*/ 82591 w 126418"/>
                <a:gd name="connsiteY0" fmla="*/ 10624 h 118273"/>
                <a:gd name="connsiteX1" fmla="*/ 55942 w 126418"/>
                <a:gd name="connsiteY1" fmla="*/ 27759 h 118273"/>
                <a:gd name="connsiteX2" fmla="*/ 126371 w 126418"/>
                <a:gd name="connsiteY2" fmla="*/ 85829 h 118273"/>
                <a:gd name="connsiteX3" fmla="*/ 95915 w 126418"/>
                <a:gd name="connsiteY3" fmla="*/ 118196 h 118273"/>
                <a:gd name="connsiteX4" fmla="*/ 32148 w 126418"/>
                <a:gd name="connsiteY4" fmla="*/ 106772 h 118273"/>
                <a:gd name="connsiteX5" fmla="*/ 3596 w 126418"/>
                <a:gd name="connsiteY5" fmla="*/ 37279 h 118273"/>
                <a:gd name="connsiteX6" fmla="*/ 67363 w 126418"/>
                <a:gd name="connsiteY6" fmla="*/ 152 h 118273"/>
                <a:gd name="connsiteX7" fmla="*/ 82591 w 126418"/>
                <a:gd name="connsiteY7" fmla="*/ 10624 h 11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18" h="118273">
                  <a:moveTo>
                    <a:pt x="82591" y="10624"/>
                  </a:moveTo>
                  <a:cubicBezTo>
                    <a:pt x="82591" y="21095"/>
                    <a:pt x="70218" y="26807"/>
                    <a:pt x="55942" y="27759"/>
                  </a:cubicBezTo>
                  <a:cubicBezTo>
                    <a:pt x="73073" y="30615"/>
                    <a:pt x="124467" y="41086"/>
                    <a:pt x="126371" y="85829"/>
                  </a:cubicBezTo>
                  <a:cubicBezTo>
                    <a:pt x="127322" y="111532"/>
                    <a:pt x="113998" y="119148"/>
                    <a:pt x="95915" y="118196"/>
                  </a:cubicBezTo>
                  <a:cubicBezTo>
                    <a:pt x="79735" y="116292"/>
                    <a:pt x="43569" y="109628"/>
                    <a:pt x="32148" y="106772"/>
                  </a:cubicBezTo>
                  <a:cubicBezTo>
                    <a:pt x="-5922" y="97253"/>
                    <a:pt x="-2115" y="57270"/>
                    <a:pt x="3596" y="37279"/>
                  </a:cubicBezTo>
                  <a:cubicBezTo>
                    <a:pt x="10258" y="14432"/>
                    <a:pt x="35955" y="-1752"/>
                    <a:pt x="67363" y="152"/>
                  </a:cubicBezTo>
                  <a:cubicBezTo>
                    <a:pt x="74976" y="1104"/>
                    <a:pt x="82591" y="3960"/>
                    <a:pt x="82591" y="10624"/>
                  </a:cubicBezTo>
                  <a:close/>
                </a:path>
              </a:pathLst>
            </a:custGeom>
            <a:grpFill/>
            <a:ln w="28575" cap="rnd">
              <a:solidFill>
                <a:schemeClr val="bg1"/>
              </a:solidFill>
              <a:prstDash val="solid"/>
              <a:round/>
            </a:ln>
          </p:spPr>
          <p:txBody>
            <a:bodyPr rtlCol="0" anchor="ctr"/>
            <a:lstStyle/>
            <a:p>
              <a:endParaRPr lang="da-DK"/>
            </a:p>
          </p:txBody>
        </p:sp>
        <p:grpSp>
          <p:nvGrpSpPr>
            <p:cNvPr id="119" name="Grafik 50">
              <a:extLst>
                <a:ext uri="{FF2B5EF4-FFF2-40B4-BE49-F238E27FC236}">
                  <a16:creationId xmlns:a16="http://schemas.microsoft.com/office/drawing/2014/main" id="{E1AEE301-3A3D-4073-B679-350DB592D112}"/>
                </a:ext>
              </a:extLst>
            </p:cNvPr>
            <p:cNvGrpSpPr/>
            <p:nvPr/>
          </p:nvGrpSpPr>
          <p:grpSpPr>
            <a:xfrm>
              <a:off x="5764792" y="3724109"/>
              <a:ext cx="49490" cy="122803"/>
              <a:chOff x="5764792" y="3724109"/>
              <a:chExt cx="49490" cy="122803"/>
            </a:xfrm>
            <a:grpFill/>
          </p:grpSpPr>
          <p:sp>
            <p:nvSpPr>
              <p:cNvPr id="161" name="Kombinationstegning 144">
                <a:extLst>
                  <a:ext uri="{FF2B5EF4-FFF2-40B4-BE49-F238E27FC236}">
                    <a16:creationId xmlns:a16="http://schemas.microsoft.com/office/drawing/2014/main" id="{9B0DFB44-B594-42CB-8CC6-47A2A18F2980}"/>
                  </a:ext>
                </a:extLst>
              </p:cNvPr>
              <p:cNvSpPr/>
              <p:nvPr/>
            </p:nvSpPr>
            <p:spPr>
              <a:xfrm>
                <a:off x="5769551" y="3724109"/>
                <a:ext cx="44732" cy="12375"/>
              </a:xfrm>
              <a:custGeom>
                <a:avLst/>
                <a:gdLst>
                  <a:gd name="connsiteX0" fmla="*/ 44732 w 44732"/>
                  <a:gd name="connsiteY0" fmla="*/ 12375 h 12375"/>
                  <a:gd name="connsiteX1" fmla="*/ 0 w 44732"/>
                  <a:gd name="connsiteY1" fmla="*/ 0 h 12375"/>
                </a:gdLst>
                <a:ahLst/>
                <a:cxnLst>
                  <a:cxn ang="0">
                    <a:pos x="connsiteX0" y="connsiteY0"/>
                  </a:cxn>
                  <a:cxn ang="0">
                    <a:pos x="connsiteX1" y="connsiteY1"/>
                  </a:cxn>
                </a:cxnLst>
                <a:rect l="l" t="t" r="r" b="b"/>
                <a:pathLst>
                  <a:path w="44732" h="12375">
                    <a:moveTo>
                      <a:pt x="44732" y="12375"/>
                    </a:moveTo>
                    <a:lnTo>
                      <a:pt x="0" y="0"/>
                    </a:lnTo>
                  </a:path>
                </a:pathLst>
              </a:custGeom>
              <a:grpFill/>
              <a:ln w="28575" cap="flat">
                <a:solidFill>
                  <a:schemeClr val="bg1"/>
                </a:solidFill>
                <a:prstDash val="solid"/>
                <a:miter/>
              </a:ln>
            </p:spPr>
            <p:txBody>
              <a:bodyPr rtlCol="0" anchor="ctr"/>
              <a:lstStyle/>
              <a:p>
                <a:endParaRPr lang="da-DK"/>
              </a:p>
            </p:txBody>
          </p:sp>
          <p:sp>
            <p:nvSpPr>
              <p:cNvPr id="162" name="Kombinationstegning 145">
                <a:extLst>
                  <a:ext uri="{FF2B5EF4-FFF2-40B4-BE49-F238E27FC236}">
                    <a16:creationId xmlns:a16="http://schemas.microsoft.com/office/drawing/2014/main" id="{84F008D7-39A5-417B-B4C6-C5110F8E11EE}"/>
                  </a:ext>
                </a:extLst>
              </p:cNvPr>
              <p:cNvSpPr/>
              <p:nvPr/>
            </p:nvSpPr>
            <p:spPr>
              <a:xfrm>
                <a:off x="5764792" y="3835489"/>
                <a:ext cx="47587" cy="11423"/>
              </a:xfrm>
              <a:custGeom>
                <a:avLst/>
                <a:gdLst>
                  <a:gd name="connsiteX0" fmla="*/ 0 w 47587"/>
                  <a:gd name="connsiteY0" fmla="*/ 0 h 11423"/>
                  <a:gd name="connsiteX1" fmla="*/ 47587 w 47587"/>
                  <a:gd name="connsiteY1" fmla="*/ 11424 h 11423"/>
                </a:gdLst>
                <a:ahLst/>
                <a:cxnLst>
                  <a:cxn ang="0">
                    <a:pos x="connsiteX0" y="connsiteY0"/>
                  </a:cxn>
                  <a:cxn ang="0">
                    <a:pos x="connsiteX1" y="connsiteY1"/>
                  </a:cxn>
                </a:cxnLst>
                <a:rect l="l" t="t" r="r" b="b"/>
                <a:pathLst>
                  <a:path w="47587" h="11423">
                    <a:moveTo>
                      <a:pt x="0" y="0"/>
                    </a:moveTo>
                    <a:lnTo>
                      <a:pt x="47587" y="11424"/>
                    </a:lnTo>
                  </a:path>
                </a:pathLst>
              </a:custGeom>
              <a:grpFill/>
              <a:ln w="28575" cap="flat">
                <a:solidFill>
                  <a:schemeClr val="bg1"/>
                </a:solidFill>
                <a:prstDash val="solid"/>
                <a:miter/>
              </a:ln>
            </p:spPr>
            <p:txBody>
              <a:bodyPr rtlCol="0" anchor="ctr"/>
              <a:lstStyle/>
              <a:p>
                <a:endParaRPr lang="da-DK"/>
              </a:p>
            </p:txBody>
          </p:sp>
        </p:grpSp>
        <p:grpSp>
          <p:nvGrpSpPr>
            <p:cNvPr id="120" name="Grafik 50">
              <a:extLst>
                <a:ext uri="{FF2B5EF4-FFF2-40B4-BE49-F238E27FC236}">
                  <a16:creationId xmlns:a16="http://schemas.microsoft.com/office/drawing/2014/main" id="{A753888D-C6E2-449F-A5DC-056337F1182C}"/>
                </a:ext>
              </a:extLst>
            </p:cNvPr>
            <p:cNvGrpSpPr/>
            <p:nvPr/>
          </p:nvGrpSpPr>
          <p:grpSpPr>
            <a:xfrm>
              <a:off x="5381238" y="2996807"/>
              <a:ext cx="420671" cy="1311809"/>
              <a:chOff x="5381238" y="2996807"/>
              <a:chExt cx="420671" cy="1311809"/>
            </a:xfrm>
            <a:grpFill/>
          </p:grpSpPr>
          <p:sp>
            <p:nvSpPr>
              <p:cNvPr id="142" name="Kombinationstegning 125">
                <a:extLst>
                  <a:ext uri="{FF2B5EF4-FFF2-40B4-BE49-F238E27FC236}">
                    <a16:creationId xmlns:a16="http://schemas.microsoft.com/office/drawing/2014/main" id="{20A68C08-C3FC-4850-8350-451C03E40CC7}"/>
                  </a:ext>
                </a:extLst>
              </p:cNvPr>
              <p:cNvSpPr/>
              <p:nvPr/>
            </p:nvSpPr>
            <p:spPr>
              <a:xfrm>
                <a:off x="5663907" y="4149638"/>
                <a:ext cx="9517" cy="108524"/>
              </a:xfrm>
              <a:custGeom>
                <a:avLst/>
                <a:gdLst>
                  <a:gd name="connsiteX0" fmla="*/ 0 w 9517"/>
                  <a:gd name="connsiteY0" fmla="*/ 0 h 108524"/>
                  <a:gd name="connsiteX1" fmla="*/ 0 w 9517"/>
                  <a:gd name="connsiteY1" fmla="*/ 80917 h 108524"/>
                  <a:gd name="connsiteX2" fmla="*/ 0 w 9517"/>
                  <a:gd name="connsiteY2" fmla="*/ 108524 h 108524"/>
                </a:gdLst>
                <a:ahLst/>
                <a:cxnLst>
                  <a:cxn ang="0">
                    <a:pos x="connsiteX0" y="connsiteY0"/>
                  </a:cxn>
                  <a:cxn ang="0">
                    <a:pos x="connsiteX1" y="connsiteY1"/>
                  </a:cxn>
                  <a:cxn ang="0">
                    <a:pos x="connsiteX2" y="connsiteY2"/>
                  </a:cxn>
                </a:cxnLst>
                <a:rect l="l" t="t" r="r" b="b"/>
                <a:pathLst>
                  <a:path w="9517" h="108524">
                    <a:moveTo>
                      <a:pt x="0" y="0"/>
                    </a:moveTo>
                    <a:lnTo>
                      <a:pt x="0" y="80917"/>
                    </a:lnTo>
                    <a:lnTo>
                      <a:pt x="0" y="108524"/>
                    </a:lnTo>
                  </a:path>
                </a:pathLst>
              </a:custGeom>
              <a:grpFill/>
              <a:ln w="28575" cap="flat">
                <a:solidFill>
                  <a:schemeClr val="bg1"/>
                </a:solidFill>
                <a:prstDash val="solid"/>
                <a:miter/>
              </a:ln>
            </p:spPr>
            <p:txBody>
              <a:bodyPr rtlCol="0" anchor="ctr"/>
              <a:lstStyle/>
              <a:p>
                <a:endParaRPr lang="da-DK"/>
              </a:p>
            </p:txBody>
          </p:sp>
          <p:sp>
            <p:nvSpPr>
              <p:cNvPr id="143" name="Kombinationstegning 126">
                <a:extLst>
                  <a:ext uri="{FF2B5EF4-FFF2-40B4-BE49-F238E27FC236}">
                    <a16:creationId xmlns:a16="http://schemas.microsoft.com/office/drawing/2014/main" id="{B5326312-56ED-42D2-8A95-05A56604C671}"/>
                  </a:ext>
                </a:extLst>
              </p:cNvPr>
              <p:cNvSpPr/>
              <p:nvPr/>
            </p:nvSpPr>
            <p:spPr>
              <a:xfrm>
                <a:off x="5515435" y="4149638"/>
                <a:ext cx="9517" cy="108524"/>
              </a:xfrm>
              <a:custGeom>
                <a:avLst/>
                <a:gdLst>
                  <a:gd name="connsiteX0" fmla="*/ 0 w 9517"/>
                  <a:gd name="connsiteY0" fmla="*/ 108524 h 108524"/>
                  <a:gd name="connsiteX1" fmla="*/ 0 w 9517"/>
                  <a:gd name="connsiteY1" fmla="*/ 74253 h 108524"/>
                  <a:gd name="connsiteX2" fmla="*/ 0 w 9517"/>
                  <a:gd name="connsiteY2" fmla="*/ 0 h 108524"/>
                </a:gdLst>
                <a:ahLst/>
                <a:cxnLst>
                  <a:cxn ang="0">
                    <a:pos x="connsiteX0" y="connsiteY0"/>
                  </a:cxn>
                  <a:cxn ang="0">
                    <a:pos x="connsiteX1" y="connsiteY1"/>
                  </a:cxn>
                  <a:cxn ang="0">
                    <a:pos x="connsiteX2" y="connsiteY2"/>
                  </a:cxn>
                </a:cxnLst>
                <a:rect l="l" t="t" r="r" b="b"/>
                <a:pathLst>
                  <a:path w="9517" h="108524">
                    <a:moveTo>
                      <a:pt x="0" y="108524"/>
                    </a:moveTo>
                    <a:lnTo>
                      <a:pt x="0" y="74253"/>
                    </a:lnTo>
                    <a:lnTo>
                      <a:pt x="0" y="0"/>
                    </a:lnTo>
                  </a:path>
                </a:pathLst>
              </a:custGeom>
              <a:grpFill/>
              <a:ln w="28575" cap="flat">
                <a:solidFill>
                  <a:schemeClr val="bg1"/>
                </a:solidFill>
                <a:prstDash val="solid"/>
                <a:miter/>
              </a:ln>
            </p:spPr>
            <p:txBody>
              <a:bodyPr rtlCol="0" anchor="ctr"/>
              <a:lstStyle/>
              <a:p>
                <a:endParaRPr lang="da-DK"/>
              </a:p>
            </p:txBody>
          </p:sp>
          <p:sp>
            <p:nvSpPr>
              <p:cNvPr id="144" name="Kombinationstegning 127">
                <a:extLst>
                  <a:ext uri="{FF2B5EF4-FFF2-40B4-BE49-F238E27FC236}">
                    <a16:creationId xmlns:a16="http://schemas.microsoft.com/office/drawing/2014/main" id="{1CF1F81B-4EA5-4BC9-B5B6-7569F6EDC720}"/>
                  </a:ext>
                </a:extLst>
              </p:cNvPr>
              <p:cNvSpPr/>
              <p:nvPr/>
            </p:nvSpPr>
            <p:spPr>
              <a:xfrm>
                <a:off x="5602995" y="4149638"/>
                <a:ext cx="9517" cy="108524"/>
              </a:xfrm>
              <a:custGeom>
                <a:avLst/>
                <a:gdLst>
                  <a:gd name="connsiteX0" fmla="*/ 0 w 9517"/>
                  <a:gd name="connsiteY0" fmla="*/ 0 h 108524"/>
                  <a:gd name="connsiteX1" fmla="*/ 0 w 9517"/>
                  <a:gd name="connsiteY1" fmla="*/ 80917 h 108524"/>
                  <a:gd name="connsiteX2" fmla="*/ 0 w 9517"/>
                  <a:gd name="connsiteY2" fmla="*/ 108524 h 108524"/>
                </a:gdLst>
                <a:ahLst/>
                <a:cxnLst>
                  <a:cxn ang="0">
                    <a:pos x="connsiteX0" y="connsiteY0"/>
                  </a:cxn>
                  <a:cxn ang="0">
                    <a:pos x="connsiteX1" y="connsiteY1"/>
                  </a:cxn>
                  <a:cxn ang="0">
                    <a:pos x="connsiteX2" y="connsiteY2"/>
                  </a:cxn>
                </a:cxnLst>
                <a:rect l="l" t="t" r="r" b="b"/>
                <a:pathLst>
                  <a:path w="9517" h="108524">
                    <a:moveTo>
                      <a:pt x="0" y="0"/>
                    </a:moveTo>
                    <a:lnTo>
                      <a:pt x="0" y="80917"/>
                    </a:lnTo>
                    <a:lnTo>
                      <a:pt x="0" y="108524"/>
                    </a:lnTo>
                  </a:path>
                </a:pathLst>
              </a:custGeom>
              <a:grpFill/>
              <a:ln w="28575" cap="flat">
                <a:solidFill>
                  <a:schemeClr val="bg1"/>
                </a:solidFill>
                <a:prstDash val="solid"/>
                <a:miter/>
              </a:ln>
            </p:spPr>
            <p:txBody>
              <a:bodyPr rtlCol="0" anchor="ctr"/>
              <a:lstStyle/>
              <a:p>
                <a:endParaRPr lang="da-DK"/>
              </a:p>
            </p:txBody>
          </p:sp>
          <p:sp>
            <p:nvSpPr>
              <p:cNvPr id="145" name="Kombinationstegning 128">
                <a:extLst>
                  <a:ext uri="{FF2B5EF4-FFF2-40B4-BE49-F238E27FC236}">
                    <a16:creationId xmlns:a16="http://schemas.microsoft.com/office/drawing/2014/main" id="{0A701DBB-03FF-46A6-B19F-0EEAA16768CE}"/>
                  </a:ext>
                </a:extLst>
              </p:cNvPr>
              <p:cNvSpPr/>
              <p:nvPr/>
            </p:nvSpPr>
            <p:spPr>
              <a:xfrm>
                <a:off x="5640113" y="4261018"/>
                <a:ext cx="110402" cy="47598"/>
              </a:xfrm>
              <a:custGeom>
                <a:avLst/>
                <a:gdLst>
                  <a:gd name="connsiteX0" fmla="*/ 0 w 110402"/>
                  <a:gd name="connsiteY0" fmla="*/ 0 h 47598"/>
                  <a:gd name="connsiteX1" fmla="*/ 86609 w 110402"/>
                  <a:gd name="connsiteY1" fmla="*/ 0 h 47598"/>
                  <a:gd name="connsiteX2" fmla="*/ 110403 w 110402"/>
                  <a:gd name="connsiteY2" fmla="*/ 23799 h 47598"/>
                  <a:gd name="connsiteX3" fmla="*/ 110403 w 110402"/>
                  <a:gd name="connsiteY3" fmla="*/ 23799 h 47598"/>
                  <a:gd name="connsiteX4" fmla="*/ 86609 w 110402"/>
                  <a:gd name="connsiteY4" fmla="*/ 47598 h 47598"/>
                  <a:gd name="connsiteX5" fmla="*/ 0 w 110402"/>
                  <a:gd name="connsiteY5" fmla="*/ 47598 h 4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402" h="47598">
                    <a:moveTo>
                      <a:pt x="0" y="0"/>
                    </a:moveTo>
                    <a:lnTo>
                      <a:pt x="86609" y="0"/>
                    </a:lnTo>
                    <a:cubicBezTo>
                      <a:pt x="99933" y="0"/>
                      <a:pt x="110403" y="10472"/>
                      <a:pt x="110403" y="23799"/>
                    </a:cubicBezTo>
                    <a:lnTo>
                      <a:pt x="110403" y="23799"/>
                    </a:lnTo>
                    <a:cubicBezTo>
                      <a:pt x="110403" y="37127"/>
                      <a:pt x="99933" y="47598"/>
                      <a:pt x="86609" y="47598"/>
                    </a:cubicBezTo>
                    <a:lnTo>
                      <a:pt x="0" y="47598"/>
                    </a:lnTo>
                  </a:path>
                </a:pathLst>
              </a:custGeom>
              <a:grpFill/>
              <a:ln w="28575" cap="flat">
                <a:solidFill>
                  <a:schemeClr val="bg1"/>
                </a:solidFill>
                <a:prstDash val="solid"/>
                <a:miter/>
              </a:ln>
            </p:spPr>
            <p:txBody>
              <a:bodyPr rtlCol="0" anchor="ctr"/>
              <a:lstStyle/>
              <a:p>
                <a:endParaRPr lang="da-DK"/>
              </a:p>
            </p:txBody>
          </p:sp>
          <p:sp>
            <p:nvSpPr>
              <p:cNvPr id="146" name="Kombinationstegning 129">
                <a:extLst>
                  <a:ext uri="{FF2B5EF4-FFF2-40B4-BE49-F238E27FC236}">
                    <a16:creationId xmlns:a16="http://schemas.microsoft.com/office/drawing/2014/main" id="{5004F487-7BF1-4DF5-BDE9-E609C0C71736}"/>
                  </a:ext>
                </a:extLst>
              </p:cNvPr>
              <p:cNvSpPr/>
              <p:nvPr/>
            </p:nvSpPr>
            <p:spPr>
              <a:xfrm>
                <a:off x="5513531" y="4260066"/>
                <a:ext cx="134196" cy="47598"/>
              </a:xfrm>
              <a:custGeom>
                <a:avLst/>
                <a:gdLst>
                  <a:gd name="connsiteX0" fmla="*/ 110403 w 134196"/>
                  <a:gd name="connsiteY0" fmla="*/ 47598 h 47598"/>
                  <a:gd name="connsiteX1" fmla="*/ 23794 w 134196"/>
                  <a:gd name="connsiteY1" fmla="*/ 47598 h 47598"/>
                  <a:gd name="connsiteX2" fmla="*/ 0 w 134196"/>
                  <a:gd name="connsiteY2" fmla="*/ 23799 h 47598"/>
                  <a:gd name="connsiteX3" fmla="*/ 0 w 134196"/>
                  <a:gd name="connsiteY3" fmla="*/ 23799 h 47598"/>
                  <a:gd name="connsiteX4" fmla="*/ 23794 w 134196"/>
                  <a:gd name="connsiteY4" fmla="*/ 0 h 47598"/>
                  <a:gd name="connsiteX5" fmla="*/ 48539 w 134196"/>
                  <a:gd name="connsiteY5" fmla="*/ 0 h 47598"/>
                  <a:gd name="connsiteX6" fmla="*/ 110403 w 134196"/>
                  <a:gd name="connsiteY6" fmla="*/ 0 h 47598"/>
                  <a:gd name="connsiteX7" fmla="*/ 134196 w 134196"/>
                  <a:gd name="connsiteY7" fmla="*/ 23799 h 47598"/>
                  <a:gd name="connsiteX8" fmla="*/ 134196 w 134196"/>
                  <a:gd name="connsiteY8" fmla="*/ 23799 h 47598"/>
                  <a:gd name="connsiteX9" fmla="*/ 110403 w 134196"/>
                  <a:gd name="connsiteY9" fmla="*/ 47598 h 4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196" h="47598">
                    <a:moveTo>
                      <a:pt x="110403" y="47598"/>
                    </a:moveTo>
                    <a:lnTo>
                      <a:pt x="23794" y="47598"/>
                    </a:lnTo>
                    <a:cubicBezTo>
                      <a:pt x="10469" y="47598"/>
                      <a:pt x="0" y="37127"/>
                      <a:pt x="0" y="23799"/>
                    </a:cubicBezTo>
                    <a:lnTo>
                      <a:pt x="0" y="23799"/>
                    </a:lnTo>
                    <a:cubicBezTo>
                      <a:pt x="0" y="10472"/>
                      <a:pt x="10469" y="0"/>
                      <a:pt x="23794" y="0"/>
                    </a:cubicBezTo>
                    <a:lnTo>
                      <a:pt x="48539" y="0"/>
                    </a:lnTo>
                    <a:lnTo>
                      <a:pt x="110403" y="0"/>
                    </a:lnTo>
                    <a:cubicBezTo>
                      <a:pt x="123727" y="0"/>
                      <a:pt x="134196" y="10472"/>
                      <a:pt x="134196" y="23799"/>
                    </a:cubicBezTo>
                    <a:lnTo>
                      <a:pt x="134196" y="23799"/>
                    </a:lnTo>
                    <a:cubicBezTo>
                      <a:pt x="134196" y="37127"/>
                      <a:pt x="123727" y="47598"/>
                      <a:pt x="110403" y="47598"/>
                    </a:cubicBezTo>
                    <a:close/>
                  </a:path>
                </a:pathLst>
              </a:custGeom>
              <a:grpFill/>
              <a:ln w="28575" cap="flat">
                <a:solidFill>
                  <a:schemeClr val="bg1"/>
                </a:solidFill>
                <a:prstDash val="solid"/>
                <a:miter/>
              </a:ln>
            </p:spPr>
            <p:txBody>
              <a:bodyPr rtlCol="0" anchor="ctr"/>
              <a:lstStyle/>
              <a:p>
                <a:endParaRPr lang="da-DK"/>
              </a:p>
            </p:txBody>
          </p:sp>
          <p:grpSp>
            <p:nvGrpSpPr>
              <p:cNvPr id="147" name="Grafik 50">
                <a:extLst>
                  <a:ext uri="{FF2B5EF4-FFF2-40B4-BE49-F238E27FC236}">
                    <a16:creationId xmlns:a16="http://schemas.microsoft.com/office/drawing/2014/main" id="{2B49B52E-9A41-49EE-AE51-F0770B2DE481}"/>
                  </a:ext>
                </a:extLst>
              </p:cNvPr>
              <p:cNvGrpSpPr/>
              <p:nvPr/>
            </p:nvGrpSpPr>
            <p:grpSpPr>
              <a:xfrm>
                <a:off x="5396466" y="3450895"/>
                <a:ext cx="347387" cy="666376"/>
                <a:chOff x="5396466" y="3450895"/>
                <a:chExt cx="347387" cy="666376"/>
              </a:xfrm>
              <a:grpFill/>
            </p:grpSpPr>
            <p:sp>
              <p:nvSpPr>
                <p:cNvPr id="159" name="Kombinationstegning 142">
                  <a:extLst>
                    <a:ext uri="{FF2B5EF4-FFF2-40B4-BE49-F238E27FC236}">
                      <a16:creationId xmlns:a16="http://schemas.microsoft.com/office/drawing/2014/main" id="{53F58777-37A4-4862-A4BF-85D2139B2B45}"/>
                    </a:ext>
                  </a:extLst>
                </p:cNvPr>
                <p:cNvSpPr/>
                <p:nvPr/>
              </p:nvSpPr>
              <p:spPr>
                <a:xfrm>
                  <a:off x="5502110" y="3613681"/>
                  <a:ext cx="92319" cy="119947"/>
                </a:xfrm>
                <a:custGeom>
                  <a:avLst/>
                  <a:gdLst>
                    <a:gd name="connsiteX0" fmla="*/ 92319 w 92319"/>
                    <a:gd name="connsiteY0" fmla="*/ 119948 h 119947"/>
                    <a:gd name="connsiteX1" fmla="*/ 19987 w 92319"/>
                    <a:gd name="connsiteY1" fmla="*/ 101861 h 119947"/>
                    <a:gd name="connsiteX2" fmla="*/ 1903 w 92319"/>
                    <a:gd name="connsiteY2" fmla="*/ 79013 h 119947"/>
                    <a:gd name="connsiteX3" fmla="*/ 0 w 92319"/>
                    <a:gd name="connsiteY3" fmla="*/ 0 h 119947"/>
                  </a:gdLst>
                  <a:ahLst/>
                  <a:cxnLst>
                    <a:cxn ang="0">
                      <a:pos x="connsiteX0" y="connsiteY0"/>
                    </a:cxn>
                    <a:cxn ang="0">
                      <a:pos x="connsiteX1" y="connsiteY1"/>
                    </a:cxn>
                    <a:cxn ang="0">
                      <a:pos x="connsiteX2" y="connsiteY2"/>
                    </a:cxn>
                    <a:cxn ang="0">
                      <a:pos x="connsiteX3" y="connsiteY3"/>
                    </a:cxn>
                  </a:cxnLst>
                  <a:rect l="l" t="t" r="r" b="b"/>
                  <a:pathLst>
                    <a:path w="92319" h="119947">
                      <a:moveTo>
                        <a:pt x="92319" y="119948"/>
                      </a:moveTo>
                      <a:lnTo>
                        <a:pt x="19987" y="101861"/>
                      </a:lnTo>
                      <a:cubicBezTo>
                        <a:pt x="9517" y="99004"/>
                        <a:pt x="1903" y="89485"/>
                        <a:pt x="1903" y="79013"/>
                      </a:cubicBezTo>
                      <a:lnTo>
                        <a:pt x="0" y="0"/>
                      </a:lnTo>
                    </a:path>
                  </a:pathLst>
                </a:custGeom>
                <a:grpFill/>
                <a:ln w="28575" cap="flat">
                  <a:solidFill>
                    <a:schemeClr val="bg1"/>
                  </a:solidFill>
                  <a:prstDash val="solid"/>
                  <a:miter/>
                </a:ln>
              </p:spPr>
              <p:txBody>
                <a:bodyPr rtlCol="0" anchor="ctr"/>
                <a:lstStyle/>
                <a:p>
                  <a:endParaRPr lang="da-DK"/>
                </a:p>
              </p:txBody>
            </p:sp>
            <p:sp>
              <p:nvSpPr>
                <p:cNvPr id="160" name="Kombinationstegning 143">
                  <a:extLst>
                    <a:ext uri="{FF2B5EF4-FFF2-40B4-BE49-F238E27FC236}">
                      <a16:creationId xmlns:a16="http://schemas.microsoft.com/office/drawing/2014/main" id="{63915CAA-C0AE-4E6F-A778-443E60A55A20}"/>
                    </a:ext>
                  </a:extLst>
                </p:cNvPr>
                <p:cNvSpPr/>
                <p:nvPr/>
              </p:nvSpPr>
              <p:spPr>
                <a:xfrm>
                  <a:off x="5396466" y="3450895"/>
                  <a:ext cx="347387" cy="666376"/>
                </a:xfrm>
                <a:custGeom>
                  <a:avLst/>
                  <a:gdLst>
                    <a:gd name="connsiteX0" fmla="*/ 24745 w 347387"/>
                    <a:gd name="connsiteY0" fmla="*/ 388402 h 666376"/>
                    <a:gd name="connsiteX1" fmla="*/ 24745 w 347387"/>
                    <a:gd name="connsiteY1" fmla="*/ 666377 h 666376"/>
                    <a:gd name="connsiteX2" fmla="*/ 347387 w 347387"/>
                    <a:gd name="connsiteY2" fmla="*/ 666377 h 666376"/>
                    <a:gd name="connsiteX3" fmla="*/ 347387 w 347387"/>
                    <a:gd name="connsiteY3" fmla="*/ 319861 h 666376"/>
                    <a:gd name="connsiteX4" fmla="*/ 347387 w 347387"/>
                    <a:gd name="connsiteY4" fmla="*/ 166594 h 666376"/>
                    <a:gd name="connsiteX5" fmla="*/ 180832 w 347387"/>
                    <a:gd name="connsiteY5" fmla="*/ 0 h 666376"/>
                    <a:gd name="connsiteX6" fmla="*/ 166556 w 347387"/>
                    <a:gd name="connsiteY6" fmla="*/ 0 h 666376"/>
                    <a:gd name="connsiteX7" fmla="*/ 0 w 347387"/>
                    <a:gd name="connsiteY7" fmla="*/ 166594 h 666376"/>
                    <a:gd name="connsiteX8" fmla="*/ 0 w 347387"/>
                    <a:gd name="connsiteY8" fmla="*/ 318909 h 666376"/>
                    <a:gd name="connsiteX9" fmla="*/ 28552 w 347387"/>
                    <a:gd name="connsiteY9" fmla="*/ 355084 h 666376"/>
                    <a:gd name="connsiteX10" fmla="*/ 176073 w 347387"/>
                    <a:gd name="connsiteY10" fmla="*/ 384595 h 66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387" h="666376">
                      <a:moveTo>
                        <a:pt x="24745" y="388402"/>
                      </a:moveTo>
                      <a:lnTo>
                        <a:pt x="24745" y="666377"/>
                      </a:lnTo>
                      <a:lnTo>
                        <a:pt x="347387" y="666377"/>
                      </a:lnTo>
                      <a:lnTo>
                        <a:pt x="347387" y="319861"/>
                      </a:lnTo>
                      <a:lnTo>
                        <a:pt x="347387" y="166594"/>
                      </a:lnTo>
                      <a:cubicBezTo>
                        <a:pt x="347387" y="75206"/>
                        <a:pt x="272199" y="0"/>
                        <a:pt x="180832" y="0"/>
                      </a:cubicBezTo>
                      <a:lnTo>
                        <a:pt x="166556" y="0"/>
                      </a:lnTo>
                      <a:cubicBezTo>
                        <a:pt x="75188" y="0"/>
                        <a:pt x="0" y="75206"/>
                        <a:pt x="0" y="166594"/>
                      </a:cubicBezTo>
                      <a:lnTo>
                        <a:pt x="0" y="318909"/>
                      </a:lnTo>
                      <a:cubicBezTo>
                        <a:pt x="0" y="336044"/>
                        <a:pt x="11421" y="351276"/>
                        <a:pt x="28552" y="355084"/>
                      </a:cubicBezTo>
                      <a:lnTo>
                        <a:pt x="176073" y="384595"/>
                      </a:lnTo>
                    </a:path>
                  </a:pathLst>
                </a:custGeom>
                <a:grpFill/>
                <a:ln w="28575" cap="flat">
                  <a:solidFill>
                    <a:schemeClr val="bg1"/>
                  </a:solidFill>
                  <a:prstDash val="solid"/>
                  <a:miter/>
                </a:ln>
              </p:spPr>
              <p:txBody>
                <a:bodyPr rtlCol="0" anchor="ctr"/>
                <a:lstStyle/>
                <a:p>
                  <a:endParaRPr lang="da-DK"/>
                </a:p>
              </p:txBody>
            </p:sp>
          </p:grpSp>
          <p:sp>
            <p:nvSpPr>
              <p:cNvPr id="148" name="Kombinationstegning 131">
                <a:extLst>
                  <a:ext uri="{FF2B5EF4-FFF2-40B4-BE49-F238E27FC236}">
                    <a16:creationId xmlns:a16="http://schemas.microsoft.com/office/drawing/2014/main" id="{B9A0BDCC-7D97-4AB0-9305-333D5DDC5C37}"/>
                  </a:ext>
                </a:extLst>
              </p:cNvPr>
              <p:cNvSpPr/>
              <p:nvPr/>
            </p:nvSpPr>
            <p:spPr>
              <a:xfrm>
                <a:off x="5642968" y="3877376"/>
                <a:ext cx="9517" cy="202768"/>
              </a:xfrm>
              <a:custGeom>
                <a:avLst/>
                <a:gdLst>
                  <a:gd name="connsiteX0" fmla="*/ 0 w 9517"/>
                  <a:gd name="connsiteY0" fmla="*/ 0 h 202768"/>
                  <a:gd name="connsiteX1" fmla="*/ 0 w 9517"/>
                  <a:gd name="connsiteY1" fmla="*/ 162786 h 202768"/>
                  <a:gd name="connsiteX2" fmla="*/ 0 w 9517"/>
                  <a:gd name="connsiteY2" fmla="*/ 202769 h 202768"/>
                </a:gdLst>
                <a:ahLst/>
                <a:cxnLst>
                  <a:cxn ang="0">
                    <a:pos x="connsiteX0" y="connsiteY0"/>
                  </a:cxn>
                  <a:cxn ang="0">
                    <a:pos x="connsiteX1" y="connsiteY1"/>
                  </a:cxn>
                  <a:cxn ang="0">
                    <a:pos x="connsiteX2" y="connsiteY2"/>
                  </a:cxn>
                </a:cxnLst>
                <a:rect l="l" t="t" r="r" b="b"/>
                <a:pathLst>
                  <a:path w="9517" h="202768">
                    <a:moveTo>
                      <a:pt x="0" y="0"/>
                    </a:moveTo>
                    <a:lnTo>
                      <a:pt x="0" y="162786"/>
                    </a:lnTo>
                    <a:lnTo>
                      <a:pt x="0" y="202769"/>
                    </a:lnTo>
                  </a:path>
                </a:pathLst>
              </a:custGeom>
              <a:grpFill/>
              <a:ln w="28575" cap="flat">
                <a:solidFill>
                  <a:schemeClr val="bg1"/>
                </a:solidFill>
                <a:prstDash val="solid"/>
                <a:miter/>
              </a:ln>
            </p:spPr>
            <p:txBody>
              <a:bodyPr rtlCol="0" anchor="ctr"/>
              <a:lstStyle/>
              <a:p>
                <a:endParaRPr lang="da-DK"/>
              </a:p>
            </p:txBody>
          </p:sp>
          <p:sp>
            <p:nvSpPr>
              <p:cNvPr id="149" name="Kombinationstegning 132">
                <a:extLst>
                  <a:ext uri="{FF2B5EF4-FFF2-40B4-BE49-F238E27FC236}">
                    <a16:creationId xmlns:a16="http://schemas.microsoft.com/office/drawing/2014/main" id="{7394082E-2A2F-46BE-84D2-7230181BB45C}"/>
                  </a:ext>
                </a:extLst>
              </p:cNvPr>
              <p:cNvSpPr/>
              <p:nvPr/>
            </p:nvSpPr>
            <p:spPr>
              <a:xfrm>
                <a:off x="5642968" y="3508965"/>
                <a:ext cx="9517" cy="203720"/>
              </a:xfrm>
              <a:custGeom>
                <a:avLst/>
                <a:gdLst>
                  <a:gd name="connsiteX0" fmla="*/ 0 w 9517"/>
                  <a:gd name="connsiteY0" fmla="*/ 0 h 203720"/>
                  <a:gd name="connsiteX1" fmla="*/ 0 w 9517"/>
                  <a:gd name="connsiteY1" fmla="*/ 203721 h 203720"/>
                </a:gdLst>
                <a:ahLst/>
                <a:cxnLst>
                  <a:cxn ang="0">
                    <a:pos x="connsiteX0" y="connsiteY0"/>
                  </a:cxn>
                  <a:cxn ang="0">
                    <a:pos x="connsiteX1" y="connsiteY1"/>
                  </a:cxn>
                </a:cxnLst>
                <a:rect l="l" t="t" r="r" b="b"/>
                <a:pathLst>
                  <a:path w="9517" h="203720">
                    <a:moveTo>
                      <a:pt x="0" y="0"/>
                    </a:moveTo>
                    <a:lnTo>
                      <a:pt x="0" y="203721"/>
                    </a:lnTo>
                  </a:path>
                </a:pathLst>
              </a:custGeom>
              <a:grpFill/>
              <a:ln w="28575" cap="flat">
                <a:solidFill>
                  <a:schemeClr val="bg1"/>
                </a:solidFill>
                <a:prstDash val="solid"/>
                <a:miter/>
              </a:ln>
            </p:spPr>
            <p:txBody>
              <a:bodyPr rtlCol="0" anchor="ctr"/>
              <a:lstStyle/>
              <a:p>
                <a:endParaRPr lang="da-DK"/>
              </a:p>
            </p:txBody>
          </p:sp>
          <p:sp>
            <p:nvSpPr>
              <p:cNvPr id="150" name="Kombinationstegning 133">
                <a:extLst>
                  <a:ext uri="{FF2B5EF4-FFF2-40B4-BE49-F238E27FC236}">
                    <a16:creationId xmlns:a16="http://schemas.microsoft.com/office/drawing/2014/main" id="{5E47B672-56B9-41E2-9B7C-A09D96976D46}"/>
                  </a:ext>
                </a:extLst>
              </p:cNvPr>
              <p:cNvSpPr/>
              <p:nvPr/>
            </p:nvSpPr>
            <p:spPr>
              <a:xfrm>
                <a:off x="5381238" y="2996807"/>
                <a:ext cx="420671" cy="394114"/>
              </a:xfrm>
              <a:custGeom>
                <a:avLst/>
                <a:gdLst>
                  <a:gd name="connsiteX0" fmla="*/ 420672 w 420671"/>
                  <a:gd name="connsiteY0" fmla="*/ 161834 h 394114"/>
                  <a:gd name="connsiteX1" fmla="*/ 338822 w 420671"/>
                  <a:gd name="connsiteY1" fmla="*/ 79965 h 394114"/>
                  <a:gd name="connsiteX2" fmla="*/ 334063 w 420671"/>
                  <a:gd name="connsiteY2" fmla="*/ 79965 h 394114"/>
                  <a:gd name="connsiteX3" fmla="*/ 216998 w 420671"/>
                  <a:gd name="connsiteY3" fmla="*/ 0 h 394114"/>
                  <a:gd name="connsiteX4" fmla="*/ 93271 w 420671"/>
                  <a:gd name="connsiteY4" fmla="*/ 101860 h 394114"/>
                  <a:gd name="connsiteX5" fmla="*/ 74236 w 420671"/>
                  <a:gd name="connsiteY5" fmla="*/ 98052 h 394114"/>
                  <a:gd name="connsiteX6" fmla="*/ 21890 w 420671"/>
                  <a:gd name="connsiteY6" fmla="*/ 150411 h 394114"/>
                  <a:gd name="connsiteX7" fmla="*/ 40925 w 420671"/>
                  <a:gd name="connsiteY7" fmla="*/ 191345 h 394114"/>
                  <a:gd name="connsiteX8" fmla="*/ 7614 w 420671"/>
                  <a:gd name="connsiteY8" fmla="*/ 239895 h 394114"/>
                  <a:gd name="connsiteX9" fmla="*/ 26649 w 420671"/>
                  <a:gd name="connsiteY9" fmla="*/ 279878 h 394114"/>
                  <a:gd name="connsiteX10" fmla="*/ 0 w 420671"/>
                  <a:gd name="connsiteY10" fmla="*/ 331284 h 394114"/>
                  <a:gd name="connsiteX11" fmla="*/ 62815 w 420671"/>
                  <a:gd name="connsiteY11" fmla="*/ 394114 h 39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71" h="394114">
                    <a:moveTo>
                      <a:pt x="420672" y="161834"/>
                    </a:moveTo>
                    <a:cubicBezTo>
                      <a:pt x="420672" y="117092"/>
                      <a:pt x="384505" y="79965"/>
                      <a:pt x="338822" y="79965"/>
                    </a:cubicBezTo>
                    <a:cubicBezTo>
                      <a:pt x="336918" y="79965"/>
                      <a:pt x="335015" y="79965"/>
                      <a:pt x="334063" y="79965"/>
                    </a:cubicBezTo>
                    <a:cubicBezTo>
                      <a:pt x="315980" y="33319"/>
                      <a:pt x="270296" y="0"/>
                      <a:pt x="216998" y="0"/>
                    </a:cubicBezTo>
                    <a:cubicBezTo>
                      <a:pt x="156086" y="0"/>
                      <a:pt x="104692" y="43791"/>
                      <a:pt x="93271" y="101860"/>
                    </a:cubicBezTo>
                    <a:cubicBezTo>
                      <a:pt x="87561" y="99004"/>
                      <a:pt x="80898" y="98052"/>
                      <a:pt x="74236" y="98052"/>
                    </a:cubicBezTo>
                    <a:cubicBezTo>
                      <a:pt x="45684" y="98052"/>
                      <a:pt x="21890" y="121852"/>
                      <a:pt x="21890" y="150411"/>
                    </a:cubicBezTo>
                    <a:cubicBezTo>
                      <a:pt x="21890" y="166594"/>
                      <a:pt x="29504" y="180874"/>
                      <a:pt x="40925" y="191345"/>
                    </a:cubicBezTo>
                    <a:cubicBezTo>
                      <a:pt x="21890" y="198961"/>
                      <a:pt x="7614" y="218000"/>
                      <a:pt x="7614" y="239895"/>
                    </a:cubicBezTo>
                    <a:cubicBezTo>
                      <a:pt x="7614" y="256079"/>
                      <a:pt x="15228" y="270358"/>
                      <a:pt x="26649" y="279878"/>
                    </a:cubicBezTo>
                    <a:cubicBezTo>
                      <a:pt x="10469" y="291302"/>
                      <a:pt x="0" y="310341"/>
                      <a:pt x="0" y="331284"/>
                    </a:cubicBezTo>
                    <a:cubicBezTo>
                      <a:pt x="0" y="366507"/>
                      <a:pt x="28552" y="394114"/>
                      <a:pt x="62815" y="394114"/>
                    </a:cubicBezTo>
                  </a:path>
                </a:pathLst>
              </a:custGeom>
              <a:grpFill/>
              <a:ln w="28575" cap="flat">
                <a:solidFill>
                  <a:schemeClr val="bg1"/>
                </a:solidFill>
                <a:prstDash val="solid"/>
                <a:miter/>
              </a:ln>
            </p:spPr>
            <p:txBody>
              <a:bodyPr rtlCol="0" anchor="ctr"/>
              <a:lstStyle/>
              <a:p>
                <a:endParaRPr lang="da-DK"/>
              </a:p>
            </p:txBody>
          </p:sp>
          <p:sp>
            <p:nvSpPr>
              <p:cNvPr id="151" name="Kombinationstegning 134">
                <a:extLst>
                  <a:ext uri="{FF2B5EF4-FFF2-40B4-BE49-F238E27FC236}">
                    <a16:creationId xmlns:a16="http://schemas.microsoft.com/office/drawing/2014/main" id="{14C20E19-019C-4390-978C-4578F48620C7}"/>
                  </a:ext>
                </a:extLst>
              </p:cNvPr>
              <p:cNvSpPr/>
              <p:nvPr/>
            </p:nvSpPr>
            <p:spPr>
              <a:xfrm>
                <a:off x="5453571" y="3138650"/>
                <a:ext cx="300751" cy="286541"/>
              </a:xfrm>
              <a:custGeom>
                <a:avLst/>
                <a:gdLst>
                  <a:gd name="connsiteX0" fmla="*/ 0 w 300751"/>
                  <a:gd name="connsiteY0" fmla="*/ 95197 h 286541"/>
                  <a:gd name="connsiteX1" fmla="*/ 0 w 300751"/>
                  <a:gd name="connsiteY1" fmla="*/ 138035 h 286541"/>
                  <a:gd name="connsiteX2" fmla="*/ 148472 w 300751"/>
                  <a:gd name="connsiteY2" fmla="*/ 286542 h 286541"/>
                  <a:gd name="connsiteX3" fmla="*/ 152279 w 300751"/>
                  <a:gd name="connsiteY3" fmla="*/ 286542 h 286541"/>
                  <a:gd name="connsiteX4" fmla="*/ 300752 w 300751"/>
                  <a:gd name="connsiteY4" fmla="*/ 138035 h 286541"/>
                  <a:gd name="connsiteX5" fmla="*/ 300752 w 300751"/>
                  <a:gd name="connsiteY5" fmla="*/ 76157 h 286541"/>
                  <a:gd name="connsiteX6" fmla="*/ 298848 w 300751"/>
                  <a:gd name="connsiteY6" fmla="*/ 52358 h 286541"/>
                  <a:gd name="connsiteX7" fmla="*/ 227467 w 300751"/>
                  <a:gd name="connsiteY7" fmla="*/ 0 h 286541"/>
                  <a:gd name="connsiteX8" fmla="*/ 138003 w 300751"/>
                  <a:gd name="connsiteY8" fmla="*/ 67590 h 286541"/>
                  <a:gd name="connsiteX9" fmla="*/ 89464 w 300751"/>
                  <a:gd name="connsiteY9" fmla="*/ 54262 h 286541"/>
                  <a:gd name="connsiteX10" fmla="*/ 35215 w 300751"/>
                  <a:gd name="connsiteY10" fmla="*/ 99004 h 28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751" h="286541">
                    <a:moveTo>
                      <a:pt x="0" y="95197"/>
                    </a:moveTo>
                    <a:lnTo>
                      <a:pt x="0" y="138035"/>
                    </a:lnTo>
                    <a:cubicBezTo>
                      <a:pt x="0" y="219904"/>
                      <a:pt x="66622" y="286542"/>
                      <a:pt x="148472" y="286542"/>
                    </a:cubicBezTo>
                    <a:lnTo>
                      <a:pt x="152279" y="286542"/>
                    </a:lnTo>
                    <a:cubicBezTo>
                      <a:pt x="234130" y="286542"/>
                      <a:pt x="300752" y="219904"/>
                      <a:pt x="300752" y="138035"/>
                    </a:cubicBezTo>
                    <a:lnTo>
                      <a:pt x="300752" y="76157"/>
                    </a:lnTo>
                    <a:cubicBezTo>
                      <a:pt x="300752" y="67590"/>
                      <a:pt x="299800" y="59974"/>
                      <a:pt x="298848" y="52358"/>
                    </a:cubicBezTo>
                    <a:cubicBezTo>
                      <a:pt x="267441" y="47598"/>
                      <a:pt x="240792" y="27607"/>
                      <a:pt x="227467" y="0"/>
                    </a:cubicBezTo>
                    <a:cubicBezTo>
                      <a:pt x="216998" y="39031"/>
                      <a:pt x="180832" y="67590"/>
                      <a:pt x="138003" y="67590"/>
                    </a:cubicBezTo>
                    <a:cubicBezTo>
                      <a:pt x="119920" y="67590"/>
                      <a:pt x="103740" y="62830"/>
                      <a:pt x="89464" y="54262"/>
                    </a:cubicBezTo>
                    <a:cubicBezTo>
                      <a:pt x="80898" y="78061"/>
                      <a:pt x="60912" y="95197"/>
                      <a:pt x="35215" y="99004"/>
                    </a:cubicBezTo>
                  </a:path>
                </a:pathLst>
              </a:custGeom>
              <a:grpFill/>
              <a:ln w="28575" cap="flat">
                <a:solidFill>
                  <a:schemeClr val="bg1"/>
                </a:solidFill>
                <a:prstDash val="solid"/>
                <a:miter/>
              </a:ln>
            </p:spPr>
            <p:txBody>
              <a:bodyPr rtlCol="0" anchor="ctr"/>
              <a:lstStyle/>
              <a:p>
                <a:endParaRPr lang="da-DK"/>
              </a:p>
            </p:txBody>
          </p:sp>
          <p:sp>
            <p:nvSpPr>
              <p:cNvPr id="152" name="Kombinationstegning 135">
                <a:extLst>
                  <a:ext uri="{FF2B5EF4-FFF2-40B4-BE49-F238E27FC236}">
                    <a16:creationId xmlns:a16="http://schemas.microsoft.com/office/drawing/2014/main" id="{C4EF2929-8B82-49B1-830B-095D966E810C}"/>
                  </a:ext>
                </a:extLst>
              </p:cNvPr>
              <p:cNvSpPr/>
              <p:nvPr/>
            </p:nvSpPr>
            <p:spPr>
              <a:xfrm>
                <a:off x="5482123" y="3927830"/>
                <a:ext cx="97078" cy="9519"/>
              </a:xfrm>
              <a:custGeom>
                <a:avLst/>
                <a:gdLst>
                  <a:gd name="connsiteX0" fmla="*/ 0 w 97078"/>
                  <a:gd name="connsiteY0" fmla="*/ 0 h 9519"/>
                  <a:gd name="connsiteX1" fmla="*/ 71381 w 97078"/>
                  <a:gd name="connsiteY1" fmla="*/ 0 h 9519"/>
                  <a:gd name="connsiteX2" fmla="*/ 97078 w 97078"/>
                  <a:gd name="connsiteY2" fmla="*/ 0 h 9519"/>
                </a:gdLst>
                <a:ahLst/>
                <a:cxnLst>
                  <a:cxn ang="0">
                    <a:pos x="connsiteX0" y="connsiteY0"/>
                  </a:cxn>
                  <a:cxn ang="0">
                    <a:pos x="connsiteX1" y="connsiteY1"/>
                  </a:cxn>
                  <a:cxn ang="0">
                    <a:pos x="connsiteX2" y="connsiteY2"/>
                  </a:cxn>
                </a:cxnLst>
                <a:rect l="l" t="t" r="r" b="b"/>
                <a:pathLst>
                  <a:path w="97078" h="9519">
                    <a:moveTo>
                      <a:pt x="0" y="0"/>
                    </a:moveTo>
                    <a:lnTo>
                      <a:pt x="71381" y="0"/>
                    </a:lnTo>
                    <a:lnTo>
                      <a:pt x="97078" y="0"/>
                    </a:lnTo>
                  </a:path>
                </a:pathLst>
              </a:custGeom>
              <a:grpFill/>
              <a:ln w="28575" cap="flat">
                <a:solidFill>
                  <a:schemeClr val="bg1"/>
                </a:solidFill>
                <a:prstDash val="solid"/>
                <a:miter/>
              </a:ln>
            </p:spPr>
            <p:txBody>
              <a:bodyPr rtlCol="0" anchor="ctr"/>
              <a:lstStyle/>
              <a:p>
                <a:endParaRPr lang="da-DK"/>
              </a:p>
            </p:txBody>
          </p:sp>
          <p:sp>
            <p:nvSpPr>
              <p:cNvPr id="153" name="Kombinationstegning 136">
                <a:extLst>
                  <a:ext uri="{FF2B5EF4-FFF2-40B4-BE49-F238E27FC236}">
                    <a16:creationId xmlns:a16="http://schemas.microsoft.com/office/drawing/2014/main" id="{43AB5CC5-9E86-45EB-8AC0-5DEC1CCE6CE8}"/>
                  </a:ext>
                </a:extLst>
              </p:cNvPr>
              <p:cNvSpPr/>
              <p:nvPr/>
            </p:nvSpPr>
            <p:spPr>
              <a:xfrm>
                <a:off x="5696266" y="3927830"/>
                <a:ext cx="60911" cy="9519"/>
              </a:xfrm>
              <a:custGeom>
                <a:avLst/>
                <a:gdLst>
                  <a:gd name="connsiteX0" fmla="*/ 0 w 60911"/>
                  <a:gd name="connsiteY0" fmla="*/ 0 h 9519"/>
                  <a:gd name="connsiteX1" fmla="*/ 22842 w 60911"/>
                  <a:gd name="connsiteY1" fmla="*/ 0 h 9519"/>
                  <a:gd name="connsiteX2" fmla="*/ 60912 w 60911"/>
                  <a:gd name="connsiteY2" fmla="*/ 0 h 9519"/>
                </a:gdLst>
                <a:ahLst/>
                <a:cxnLst>
                  <a:cxn ang="0">
                    <a:pos x="connsiteX0" y="connsiteY0"/>
                  </a:cxn>
                  <a:cxn ang="0">
                    <a:pos x="connsiteX1" y="connsiteY1"/>
                  </a:cxn>
                  <a:cxn ang="0">
                    <a:pos x="connsiteX2" y="connsiteY2"/>
                  </a:cxn>
                </a:cxnLst>
                <a:rect l="l" t="t" r="r" b="b"/>
                <a:pathLst>
                  <a:path w="60911" h="9519">
                    <a:moveTo>
                      <a:pt x="0" y="0"/>
                    </a:moveTo>
                    <a:lnTo>
                      <a:pt x="22842" y="0"/>
                    </a:lnTo>
                    <a:lnTo>
                      <a:pt x="60912" y="0"/>
                    </a:lnTo>
                  </a:path>
                </a:pathLst>
              </a:custGeom>
              <a:grpFill/>
              <a:ln w="28575" cap="flat">
                <a:solidFill>
                  <a:schemeClr val="bg1"/>
                </a:solidFill>
                <a:prstDash val="solid"/>
                <a:miter/>
              </a:ln>
            </p:spPr>
            <p:txBody>
              <a:bodyPr rtlCol="0" anchor="ctr"/>
              <a:lstStyle/>
              <a:p>
                <a:endParaRPr lang="da-DK"/>
              </a:p>
            </p:txBody>
          </p:sp>
          <p:sp>
            <p:nvSpPr>
              <p:cNvPr id="154" name="Kombinationstegning 137">
                <a:extLst>
                  <a:ext uri="{FF2B5EF4-FFF2-40B4-BE49-F238E27FC236}">
                    <a16:creationId xmlns:a16="http://schemas.microsoft.com/office/drawing/2014/main" id="{4765D85E-10AD-4644-BAD2-38EDDDC89167}"/>
                  </a:ext>
                </a:extLst>
              </p:cNvPr>
              <p:cNvSpPr/>
              <p:nvPr/>
            </p:nvSpPr>
            <p:spPr>
              <a:xfrm>
                <a:off x="5593689" y="3738237"/>
                <a:ext cx="126418" cy="118273"/>
              </a:xfrm>
              <a:custGeom>
                <a:avLst/>
                <a:gdLst>
                  <a:gd name="connsiteX0" fmla="*/ 82590 w 126418"/>
                  <a:gd name="connsiteY0" fmla="*/ 10624 h 118273"/>
                  <a:gd name="connsiteX1" fmla="*/ 55942 w 126418"/>
                  <a:gd name="connsiteY1" fmla="*/ 27759 h 118273"/>
                  <a:gd name="connsiteX2" fmla="*/ 126371 w 126418"/>
                  <a:gd name="connsiteY2" fmla="*/ 85829 h 118273"/>
                  <a:gd name="connsiteX3" fmla="*/ 95915 w 126418"/>
                  <a:gd name="connsiteY3" fmla="*/ 118196 h 118273"/>
                  <a:gd name="connsiteX4" fmla="*/ 32148 w 126418"/>
                  <a:gd name="connsiteY4" fmla="*/ 106772 h 118273"/>
                  <a:gd name="connsiteX5" fmla="*/ 3596 w 126418"/>
                  <a:gd name="connsiteY5" fmla="*/ 37279 h 118273"/>
                  <a:gd name="connsiteX6" fmla="*/ 67362 w 126418"/>
                  <a:gd name="connsiteY6" fmla="*/ 152 h 118273"/>
                  <a:gd name="connsiteX7" fmla="*/ 82590 w 126418"/>
                  <a:gd name="connsiteY7" fmla="*/ 10624 h 11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18" h="118273">
                    <a:moveTo>
                      <a:pt x="82590" y="10624"/>
                    </a:moveTo>
                    <a:cubicBezTo>
                      <a:pt x="82590" y="21095"/>
                      <a:pt x="70218" y="26807"/>
                      <a:pt x="55942" y="27759"/>
                    </a:cubicBezTo>
                    <a:cubicBezTo>
                      <a:pt x="73073" y="30615"/>
                      <a:pt x="124467" y="41086"/>
                      <a:pt x="126371" y="85829"/>
                    </a:cubicBezTo>
                    <a:cubicBezTo>
                      <a:pt x="127322" y="111532"/>
                      <a:pt x="113998" y="119148"/>
                      <a:pt x="95915" y="118196"/>
                    </a:cubicBezTo>
                    <a:cubicBezTo>
                      <a:pt x="79735" y="116292"/>
                      <a:pt x="43569" y="109628"/>
                      <a:pt x="32148" y="106772"/>
                    </a:cubicBezTo>
                    <a:cubicBezTo>
                      <a:pt x="-5922" y="97253"/>
                      <a:pt x="-2115" y="57270"/>
                      <a:pt x="3596" y="37279"/>
                    </a:cubicBezTo>
                    <a:cubicBezTo>
                      <a:pt x="10258" y="14432"/>
                      <a:pt x="35955" y="-1752"/>
                      <a:pt x="67362" y="152"/>
                    </a:cubicBezTo>
                    <a:cubicBezTo>
                      <a:pt x="74976" y="1104"/>
                      <a:pt x="82590" y="3960"/>
                      <a:pt x="82590" y="10624"/>
                    </a:cubicBezTo>
                    <a:close/>
                  </a:path>
                </a:pathLst>
              </a:custGeom>
              <a:grpFill/>
              <a:ln w="28575" cap="rnd">
                <a:solidFill>
                  <a:schemeClr val="bg1"/>
                </a:solidFill>
                <a:prstDash val="solid"/>
                <a:round/>
              </a:ln>
            </p:spPr>
            <p:txBody>
              <a:bodyPr rtlCol="0" anchor="ctr"/>
              <a:lstStyle/>
              <a:p>
                <a:endParaRPr lang="da-DK"/>
              </a:p>
            </p:txBody>
          </p:sp>
          <p:sp>
            <p:nvSpPr>
              <p:cNvPr id="155" name="Kombinationstegning 138">
                <a:extLst>
                  <a:ext uri="{FF2B5EF4-FFF2-40B4-BE49-F238E27FC236}">
                    <a16:creationId xmlns:a16="http://schemas.microsoft.com/office/drawing/2014/main" id="{CA74578E-80CD-4E91-9704-520047D20710}"/>
                  </a:ext>
                </a:extLst>
              </p:cNvPr>
              <p:cNvSpPr/>
              <p:nvPr/>
            </p:nvSpPr>
            <p:spPr>
              <a:xfrm>
                <a:off x="5689604" y="3273829"/>
                <a:ext cx="29504" cy="41886"/>
              </a:xfrm>
              <a:custGeom>
                <a:avLst/>
                <a:gdLst>
                  <a:gd name="connsiteX0" fmla="*/ 0 w 29504"/>
                  <a:gd name="connsiteY0" fmla="*/ 0 h 41886"/>
                  <a:gd name="connsiteX1" fmla="*/ 8566 w 29504"/>
                  <a:gd name="connsiteY1" fmla="*/ 0 h 41886"/>
                  <a:gd name="connsiteX2" fmla="*/ 29504 w 29504"/>
                  <a:gd name="connsiteY2" fmla="*/ 20943 h 41886"/>
                  <a:gd name="connsiteX3" fmla="*/ 29504 w 29504"/>
                  <a:gd name="connsiteY3" fmla="*/ 20943 h 41886"/>
                  <a:gd name="connsiteX4" fmla="*/ 8566 w 29504"/>
                  <a:gd name="connsiteY4" fmla="*/ 41886 h 41886"/>
                  <a:gd name="connsiteX5" fmla="*/ 0 w 29504"/>
                  <a:gd name="connsiteY5" fmla="*/ 41886 h 4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04" h="41886">
                    <a:moveTo>
                      <a:pt x="0" y="0"/>
                    </a:moveTo>
                    <a:lnTo>
                      <a:pt x="8566" y="0"/>
                    </a:lnTo>
                    <a:cubicBezTo>
                      <a:pt x="19987" y="0"/>
                      <a:pt x="29504" y="9520"/>
                      <a:pt x="29504" y="20943"/>
                    </a:cubicBezTo>
                    <a:lnTo>
                      <a:pt x="29504" y="20943"/>
                    </a:lnTo>
                    <a:cubicBezTo>
                      <a:pt x="29504" y="32367"/>
                      <a:pt x="19987" y="41886"/>
                      <a:pt x="8566" y="41886"/>
                    </a:cubicBezTo>
                    <a:lnTo>
                      <a:pt x="0" y="41886"/>
                    </a:lnTo>
                  </a:path>
                </a:pathLst>
              </a:custGeom>
              <a:grpFill/>
              <a:ln w="28575" cap="flat">
                <a:solidFill>
                  <a:schemeClr val="bg1"/>
                </a:solidFill>
                <a:prstDash val="solid"/>
                <a:miter/>
              </a:ln>
            </p:spPr>
            <p:txBody>
              <a:bodyPr rtlCol="0" anchor="ctr"/>
              <a:lstStyle/>
              <a:p>
                <a:endParaRPr lang="da-DK"/>
              </a:p>
            </p:txBody>
          </p:sp>
          <p:sp>
            <p:nvSpPr>
              <p:cNvPr id="156" name="Kombinationstegning 139">
                <a:extLst>
                  <a:ext uri="{FF2B5EF4-FFF2-40B4-BE49-F238E27FC236}">
                    <a16:creationId xmlns:a16="http://schemas.microsoft.com/office/drawing/2014/main" id="{EFDCA2AE-1EBC-4009-9339-9054A68E86D0}"/>
                  </a:ext>
                </a:extLst>
              </p:cNvPr>
              <p:cNvSpPr/>
              <p:nvPr/>
            </p:nvSpPr>
            <p:spPr>
              <a:xfrm>
                <a:off x="5614416" y="3329995"/>
                <a:ext cx="75187" cy="37023"/>
              </a:xfrm>
              <a:custGeom>
                <a:avLst/>
                <a:gdLst>
                  <a:gd name="connsiteX0" fmla="*/ 0 w 75187"/>
                  <a:gd name="connsiteY0" fmla="*/ 0 h 37023"/>
                  <a:gd name="connsiteX1" fmla="*/ 75188 w 75187"/>
                  <a:gd name="connsiteY1" fmla="*/ 25703 h 37023"/>
                </a:gdLst>
                <a:ahLst/>
                <a:cxnLst>
                  <a:cxn ang="0">
                    <a:pos x="connsiteX0" y="connsiteY0"/>
                  </a:cxn>
                  <a:cxn ang="0">
                    <a:pos x="connsiteX1" y="connsiteY1"/>
                  </a:cxn>
                </a:cxnLst>
                <a:rect l="l" t="t" r="r" b="b"/>
                <a:pathLst>
                  <a:path w="75187" h="37023">
                    <a:moveTo>
                      <a:pt x="0" y="0"/>
                    </a:moveTo>
                    <a:cubicBezTo>
                      <a:pt x="3807" y="33319"/>
                      <a:pt x="47587" y="49502"/>
                      <a:pt x="75188" y="25703"/>
                    </a:cubicBezTo>
                  </a:path>
                </a:pathLst>
              </a:custGeom>
              <a:grpFill/>
              <a:ln w="28575" cap="flat">
                <a:solidFill>
                  <a:schemeClr val="bg1"/>
                </a:solidFill>
                <a:prstDash val="solid"/>
                <a:miter/>
              </a:ln>
            </p:spPr>
            <p:txBody>
              <a:bodyPr rtlCol="0" anchor="ctr"/>
              <a:lstStyle/>
              <a:p>
                <a:endParaRPr lang="da-DK"/>
              </a:p>
            </p:txBody>
          </p:sp>
          <p:sp>
            <p:nvSpPr>
              <p:cNvPr id="157" name="Kombinationstegning 140">
                <a:extLst>
                  <a:ext uri="{FF2B5EF4-FFF2-40B4-BE49-F238E27FC236}">
                    <a16:creationId xmlns:a16="http://schemas.microsoft.com/office/drawing/2014/main" id="{1F87E2C7-B4B1-4D6B-AE17-D72C755C9F1D}"/>
                  </a:ext>
                </a:extLst>
              </p:cNvPr>
              <p:cNvSpPr/>
              <p:nvPr/>
            </p:nvSpPr>
            <p:spPr>
              <a:xfrm>
                <a:off x="5702928" y="3243366"/>
                <a:ext cx="1903" cy="1903"/>
              </a:xfrm>
              <a:custGeom>
                <a:avLst/>
                <a:gdLst>
                  <a:gd name="connsiteX0" fmla="*/ 1903 w 1903"/>
                  <a:gd name="connsiteY0" fmla="*/ 952 h 1903"/>
                  <a:gd name="connsiteX1" fmla="*/ 952 w 1903"/>
                  <a:gd name="connsiteY1" fmla="*/ 1904 h 1903"/>
                  <a:gd name="connsiteX2" fmla="*/ 0 w 1903"/>
                  <a:gd name="connsiteY2" fmla="*/ 952 h 1903"/>
                  <a:gd name="connsiteX3" fmla="*/ 952 w 1903"/>
                  <a:gd name="connsiteY3" fmla="*/ 0 h 1903"/>
                  <a:gd name="connsiteX4" fmla="*/ 1903 w 1903"/>
                  <a:gd name="connsiteY4" fmla="*/ 952 h 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 h="1903">
                    <a:moveTo>
                      <a:pt x="1903" y="952"/>
                    </a:moveTo>
                    <a:cubicBezTo>
                      <a:pt x="1903" y="1478"/>
                      <a:pt x="1477" y="1904"/>
                      <a:pt x="952" y="1904"/>
                    </a:cubicBezTo>
                    <a:cubicBezTo>
                      <a:pt x="426" y="1904"/>
                      <a:pt x="0" y="1478"/>
                      <a:pt x="0" y="952"/>
                    </a:cubicBezTo>
                    <a:cubicBezTo>
                      <a:pt x="0" y="426"/>
                      <a:pt x="426" y="0"/>
                      <a:pt x="952" y="0"/>
                    </a:cubicBezTo>
                    <a:cubicBezTo>
                      <a:pt x="1477" y="0"/>
                      <a:pt x="1903" y="426"/>
                      <a:pt x="1903" y="952"/>
                    </a:cubicBezTo>
                    <a:close/>
                  </a:path>
                </a:pathLst>
              </a:custGeom>
              <a:grpFill/>
              <a:ln w="28575" cap="flat">
                <a:solidFill>
                  <a:schemeClr val="bg1"/>
                </a:solidFill>
                <a:prstDash val="solid"/>
                <a:miter/>
              </a:ln>
            </p:spPr>
            <p:txBody>
              <a:bodyPr rtlCol="0" anchor="ctr"/>
              <a:lstStyle/>
              <a:p>
                <a:endParaRPr lang="da-DK"/>
              </a:p>
            </p:txBody>
          </p:sp>
          <p:sp>
            <p:nvSpPr>
              <p:cNvPr id="158" name="Kombinationstegning 141">
                <a:extLst>
                  <a:ext uri="{FF2B5EF4-FFF2-40B4-BE49-F238E27FC236}">
                    <a16:creationId xmlns:a16="http://schemas.microsoft.com/office/drawing/2014/main" id="{827C31DF-A86D-4B64-99D1-41FD607F5400}"/>
                  </a:ext>
                </a:extLst>
              </p:cNvPr>
              <p:cNvSpPr/>
              <p:nvPr/>
            </p:nvSpPr>
            <p:spPr>
              <a:xfrm>
                <a:off x="5657245" y="3243366"/>
                <a:ext cx="1903" cy="1903"/>
              </a:xfrm>
              <a:custGeom>
                <a:avLst/>
                <a:gdLst>
                  <a:gd name="connsiteX0" fmla="*/ 1904 w 1903"/>
                  <a:gd name="connsiteY0" fmla="*/ 952 h 1903"/>
                  <a:gd name="connsiteX1" fmla="*/ 952 w 1903"/>
                  <a:gd name="connsiteY1" fmla="*/ 1904 h 1903"/>
                  <a:gd name="connsiteX2" fmla="*/ 0 w 1903"/>
                  <a:gd name="connsiteY2" fmla="*/ 952 h 1903"/>
                  <a:gd name="connsiteX3" fmla="*/ 952 w 1903"/>
                  <a:gd name="connsiteY3" fmla="*/ 0 h 1903"/>
                  <a:gd name="connsiteX4" fmla="*/ 1904 w 1903"/>
                  <a:gd name="connsiteY4" fmla="*/ 952 h 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 h="1903">
                    <a:moveTo>
                      <a:pt x="1904" y="952"/>
                    </a:moveTo>
                    <a:cubicBezTo>
                      <a:pt x="1904" y="1478"/>
                      <a:pt x="1477" y="1904"/>
                      <a:pt x="952" y="1904"/>
                    </a:cubicBezTo>
                    <a:cubicBezTo>
                      <a:pt x="426" y="1904"/>
                      <a:pt x="0" y="1478"/>
                      <a:pt x="0" y="952"/>
                    </a:cubicBezTo>
                    <a:cubicBezTo>
                      <a:pt x="0" y="426"/>
                      <a:pt x="426" y="0"/>
                      <a:pt x="952" y="0"/>
                    </a:cubicBezTo>
                    <a:cubicBezTo>
                      <a:pt x="1477" y="0"/>
                      <a:pt x="1904" y="426"/>
                      <a:pt x="1904" y="952"/>
                    </a:cubicBezTo>
                    <a:close/>
                  </a:path>
                </a:pathLst>
              </a:custGeom>
              <a:grpFill/>
              <a:ln w="28575" cap="flat">
                <a:solidFill>
                  <a:schemeClr val="bg1"/>
                </a:solidFill>
                <a:prstDash val="solid"/>
                <a:miter/>
              </a:ln>
            </p:spPr>
            <p:txBody>
              <a:bodyPr rtlCol="0" anchor="ctr"/>
              <a:lstStyle/>
              <a:p>
                <a:endParaRPr lang="da-DK"/>
              </a:p>
            </p:txBody>
          </p:sp>
        </p:grpSp>
        <p:sp>
          <p:nvSpPr>
            <p:cNvPr id="121" name="Kombinationstegning 96">
              <a:extLst>
                <a:ext uri="{FF2B5EF4-FFF2-40B4-BE49-F238E27FC236}">
                  <a16:creationId xmlns:a16="http://schemas.microsoft.com/office/drawing/2014/main" id="{806760E8-D0CB-49B0-8172-7C499FB2C818}"/>
                </a:ext>
              </a:extLst>
            </p:cNvPr>
            <p:cNvSpPr/>
            <p:nvPr/>
          </p:nvSpPr>
          <p:spPr>
            <a:xfrm>
              <a:off x="6600425" y="3416624"/>
              <a:ext cx="33311" cy="4759"/>
            </a:xfrm>
            <a:custGeom>
              <a:avLst/>
              <a:gdLst>
                <a:gd name="connsiteX0" fmla="*/ 0 w 33311"/>
                <a:gd name="connsiteY0" fmla="*/ 4760 h 4759"/>
                <a:gd name="connsiteX1" fmla="*/ 33311 w 33311"/>
                <a:gd name="connsiteY1" fmla="*/ 0 h 4759"/>
              </a:gdLst>
              <a:ahLst/>
              <a:cxnLst>
                <a:cxn ang="0">
                  <a:pos x="connsiteX0" y="connsiteY0"/>
                </a:cxn>
                <a:cxn ang="0">
                  <a:pos x="connsiteX1" y="connsiteY1"/>
                </a:cxn>
              </a:cxnLst>
              <a:rect l="l" t="t" r="r" b="b"/>
              <a:pathLst>
                <a:path w="33311" h="4759">
                  <a:moveTo>
                    <a:pt x="0" y="4760"/>
                  </a:moveTo>
                  <a:cubicBezTo>
                    <a:pt x="5711" y="3808"/>
                    <a:pt x="27601" y="1904"/>
                    <a:pt x="33311" y="0"/>
                  </a:cubicBezTo>
                </a:path>
              </a:pathLst>
            </a:custGeom>
            <a:grpFill/>
            <a:ln w="28575" cap="flat">
              <a:solidFill>
                <a:schemeClr val="bg1"/>
              </a:solidFill>
              <a:prstDash val="solid"/>
              <a:miter/>
            </a:ln>
          </p:spPr>
          <p:txBody>
            <a:bodyPr rtlCol="0" anchor="ctr"/>
            <a:lstStyle/>
            <a:p>
              <a:endParaRPr lang="da-DK"/>
            </a:p>
          </p:txBody>
        </p:sp>
        <p:sp>
          <p:nvSpPr>
            <p:cNvPr id="122" name="Kombinationstegning 97">
              <a:extLst>
                <a:ext uri="{FF2B5EF4-FFF2-40B4-BE49-F238E27FC236}">
                  <a16:creationId xmlns:a16="http://schemas.microsoft.com/office/drawing/2014/main" id="{2DC51955-A588-4565-BC45-C73F24F0520E}"/>
                </a:ext>
              </a:extLst>
            </p:cNvPr>
            <p:cNvSpPr/>
            <p:nvPr/>
          </p:nvSpPr>
          <p:spPr>
            <a:xfrm>
              <a:off x="6688937" y="3414720"/>
              <a:ext cx="39021" cy="4759"/>
            </a:xfrm>
            <a:custGeom>
              <a:avLst/>
              <a:gdLst>
                <a:gd name="connsiteX0" fmla="*/ 0 w 39021"/>
                <a:gd name="connsiteY0" fmla="*/ 0 h 4759"/>
                <a:gd name="connsiteX1" fmla="*/ 39022 w 39021"/>
                <a:gd name="connsiteY1" fmla="*/ 4760 h 4759"/>
              </a:gdLst>
              <a:ahLst/>
              <a:cxnLst>
                <a:cxn ang="0">
                  <a:pos x="connsiteX0" y="connsiteY0"/>
                </a:cxn>
                <a:cxn ang="0">
                  <a:pos x="connsiteX1" y="connsiteY1"/>
                </a:cxn>
              </a:cxnLst>
              <a:rect l="l" t="t" r="r" b="b"/>
              <a:pathLst>
                <a:path w="39021" h="4759">
                  <a:moveTo>
                    <a:pt x="0" y="0"/>
                  </a:moveTo>
                  <a:cubicBezTo>
                    <a:pt x="4759" y="0"/>
                    <a:pt x="35215" y="3808"/>
                    <a:pt x="39022" y="4760"/>
                  </a:cubicBezTo>
                </a:path>
              </a:pathLst>
            </a:custGeom>
            <a:grpFill/>
            <a:ln w="28575" cap="flat">
              <a:solidFill>
                <a:schemeClr val="bg1"/>
              </a:solidFill>
              <a:prstDash val="solid"/>
              <a:miter/>
            </a:ln>
          </p:spPr>
          <p:txBody>
            <a:bodyPr rtlCol="0" anchor="ctr"/>
            <a:lstStyle/>
            <a:p>
              <a:endParaRPr lang="da-DK"/>
            </a:p>
          </p:txBody>
        </p:sp>
        <p:sp>
          <p:nvSpPr>
            <p:cNvPr id="123" name="Kombinationstegning 98">
              <a:extLst>
                <a:ext uri="{FF2B5EF4-FFF2-40B4-BE49-F238E27FC236}">
                  <a16:creationId xmlns:a16="http://schemas.microsoft.com/office/drawing/2014/main" id="{BD540EF7-6002-44E7-9355-AB6D0C84E2DF}"/>
                </a:ext>
              </a:extLst>
            </p:cNvPr>
            <p:cNvSpPr/>
            <p:nvPr/>
          </p:nvSpPr>
          <p:spPr>
            <a:xfrm>
              <a:off x="6364392" y="3408056"/>
              <a:ext cx="18083" cy="36174"/>
            </a:xfrm>
            <a:custGeom>
              <a:avLst/>
              <a:gdLst>
                <a:gd name="connsiteX0" fmla="*/ 0 w 18083"/>
                <a:gd name="connsiteY0" fmla="*/ 0 h 36174"/>
                <a:gd name="connsiteX1" fmla="*/ 18083 w 18083"/>
                <a:gd name="connsiteY1" fmla="*/ 36175 h 36174"/>
              </a:gdLst>
              <a:ahLst/>
              <a:cxnLst>
                <a:cxn ang="0">
                  <a:pos x="connsiteX0" y="connsiteY0"/>
                </a:cxn>
                <a:cxn ang="0">
                  <a:pos x="connsiteX1" y="connsiteY1"/>
                </a:cxn>
              </a:cxnLst>
              <a:rect l="l" t="t" r="r" b="b"/>
              <a:pathLst>
                <a:path w="18083" h="36174">
                  <a:moveTo>
                    <a:pt x="0" y="0"/>
                  </a:moveTo>
                  <a:lnTo>
                    <a:pt x="18083" y="36175"/>
                  </a:lnTo>
                </a:path>
              </a:pathLst>
            </a:custGeom>
            <a:grpFill/>
            <a:ln w="28575" cap="flat">
              <a:solidFill>
                <a:schemeClr val="bg1"/>
              </a:solidFill>
              <a:prstDash val="solid"/>
              <a:miter/>
            </a:ln>
          </p:spPr>
          <p:txBody>
            <a:bodyPr rtlCol="0" anchor="ctr"/>
            <a:lstStyle/>
            <a:p>
              <a:endParaRPr lang="da-DK"/>
            </a:p>
          </p:txBody>
        </p:sp>
        <p:sp>
          <p:nvSpPr>
            <p:cNvPr id="124" name="Kombinationstegning 99">
              <a:extLst>
                <a:ext uri="{FF2B5EF4-FFF2-40B4-BE49-F238E27FC236}">
                  <a16:creationId xmlns:a16="http://schemas.microsoft.com/office/drawing/2014/main" id="{FE48AB11-44B6-411E-BC2D-E3E82E7FD605}"/>
                </a:ext>
              </a:extLst>
            </p:cNvPr>
            <p:cNvSpPr/>
            <p:nvPr/>
          </p:nvSpPr>
          <p:spPr>
            <a:xfrm>
              <a:off x="6372006" y="3385209"/>
              <a:ext cx="32359" cy="25703"/>
            </a:xfrm>
            <a:custGeom>
              <a:avLst/>
              <a:gdLst>
                <a:gd name="connsiteX0" fmla="*/ 32359 w 32359"/>
                <a:gd name="connsiteY0" fmla="*/ 25703 h 25703"/>
                <a:gd name="connsiteX1" fmla="*/ 0 w 32359"/>
                <a:gd name="connsiteY1" fmla="*/ 0 h 25703"/>
              </a:gdLst>
              <a:ahLst/>
              <a:cxnLst>
                <a:cxn ang="0">
                  <a:pos x="connsiteX0" y="connsiteY0"/>
                </a:cxn>
                <a:cxn ang="0">
                  <a:pos x="connsiteX1" y="connsiteY1"/>
                </a:cxn>
              </a:cxnLst>
              <a:rect l="l" t="t" r="r" b="b"/>
              <a:pathLst>
                <a:path w="32359" h="25703">
                  <a:moveTo>
                    <a:pt x="32359" y="25703"/>
                  </a:moveTo>
                  <a:lnTo>
                    <a:pt x="0" y="0"/>
                  </a:lnTo>
                </a:path>
              </a:pathLst>
            </a:custGeom>
            <a:grpFill/>
            <a:ln w="28575" cap="flat">
              <a:solidFill>
                <a:schemeClr val="bg1"/>
              </a:solidFill>
              <a:prstDash val="solid"/>
              <a:miter/>
            </a:ln>
          </p:spPr>
          <p:txBody>
            <a:bodyPr rtlCol="0" anchor="ctr"/>
            <a:lstStyle/>
            <a:p>
              <a:endParaRPr lang="da-DK"/>
            </a:p>
          </p:txBody>
        </p:sp>
        <p:sp>
          <p:nvSpPr>
            <p:cNvPr id="125" name="Kombinationstegning 100">
              <a:extLst>
                <a:ext uri="{FF2B5EF4-FFF2-40B4-BE49-F238E27FC236}">
                  <a16:creationId xmlns:a16="http://schemas.microsoft.com/office/drawing/2014/main" id="{9470B77F-A338-4DD3-BF29-36071845692F}"/>
                </a:ext>
              </a:extLst>
            </p:cNvPr>
            <p:cNvSpPr/>
            <p:nvPr/>
          </p:nvSpPr>
          <p:spPr>
            <a:xfrm>
              <a:off x="6363440" y="3389969"/>
              <a:ext cx="138003" cy="133275"/>
            </a:xfrm>
            <a:custGeom>
              <a:avLst/>
              <a:gdLst>
                <a:gd name="connsiteX0" fmla="*/ 0 w 138003"/>
                <a:gd name="connsiteY0" fmla="*/ 72350 h 133275"/>
                <a:gd name="connsiteX1" fmla="*/ 34263 w 138003"/>
                <a:gd name="connsiteY1" fmla="*/ 111380 h 133275"/>
                <a:gd name="connsiteX2" fmla="*/ 79947 w 138003"/>
                <a:gd name="connsiteY2" fmla="*/ 133275 h 133275"/>
                <a:gd name="connsiteX3" fmla="*/ 138003 w 138003"/>
                <a:gd name="connsiteY3" fmla="*/ 75205 h 133275"/>
                <a:gd name="connsiteX4" fmla="*/ 97078 w 138003"/>
                <a:gd name="connsiteY4" fmla="*/ 19039 h 133275"/>
                <a:gd name="connsiteX5" fmla="*/ 55201 w 138003"/>
                <a:gd name="connsiteY5" fmla="*/ 0 h 13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003" h="133275">
                  <a:moveTo>
                    <a:pt x="0" y="72350"/>
                  </a:moveTo>
                  <a:lnTo>
                    <a:pt x="34263" y="111380"/>
                  </a:lnTo>
                  <a:cubicBezTo>
                    <a:pt x="44732" y="124708"/>
                    <a:pt x="60912" y="133275"/>
                    <a:pt x="79947" y="133275"/>
                  </a:cubicBezTo>
                  <a:cubicBezTo>
                    <a:pt x="112306" y="133275"/>
                    <a:pt x="138003" y="107572"/>
                    <a:pt x="138003" y="75205"/>
                  </a:cubicBezTo>
                  <a:cubicBezTo>
                    <a:pt x="138003" y="48550"/>
                    <a:pt x="121823" y="29511"/>
                    <a:pt x="97078" y="19039"/>
                  </a:cubicBezTo>
                  <a:cubicBezTo>
                    <a:pt x="72333" y="8568"/>
                    <a:pt x="55201" y="0"/>
                    <a:pt x="55201" y="0"/>
                  </a:cubicBezTo>
                </a:path>
              </a:pathLst>
            </a:custGeom>
            <a:grpFill/>
            <a:ln w="28575" cap="flat">
              <a:solidFill>
                <a:schemeClr val="bg1"/>
              </a:solidFill>
              <a:prstDash val="solid"/>
              <a:miter/>
            </a:ln>
          </p:spPr>
          <p:txBody>
            <a:bodyPr rtlCol="0" anchor="ctr"/>
            <a:lstStyle/>
            <a:p>
              <a:endParaRPr lang="da-DK"/>
            </a:p>
          </p:txBody>
        </p:sp>
        <p:sp>
          <p:nvSpPr>
            <p:cNvPr id="126" name="Kombinationstegning 101">
              <a:extLst>
                <a:ext uri="{FF2B5EF4-FFF2-40B4-BE49-F238E27FC236}">
                  <a16:creationId xmlns:a16="http://schemas.microsoft.com/office/drawing/2014/main" id="{5141A014-0F5C-4F84-B605-B61589D8292C}"/>
                </a:ext>
              </a:extLst>
            </p:cNvPr>
            <p:cNvSpPr/>
            <p:nvPr/>
          </p:nvSpPr>
          <p:spPr>
            <a:xfrm>
              <a:off x="6513816" y="3706022"/>
              <a:ext cx="9517" cy="240847"/>
            </a:xfrm>
            <a:custGeom>
              <a:avLst/>
              <a:gdLst>
                <a:gd name="connsiteX0" fmla="*/ 0 w 9517"/>
                <a:gd name="connsiteY0" fmla="*/ 0 h 240847"/>
                <a:gd name="connsiteX1" fmla="*/ 0 w 9517"/>
                <a:gd name="connsiteY1" fmla="*/ 240847 h 240847"/>
              </a:gdLst>
              <a:ahLst/>
              <a:cxnLst>
                <a:cxn ang="0">
                  <a:pos x="connsiteX0" y="connsiteY0"/>
                </a:cxn>
                <a:cxn ang="0">
                  <a:pos x="connsiteX1" y="connsiteY1"/>
                </a:cxn>
              </a:cxnLst>
              <a:rect l="l" t="t" r="r" b="b"/>
              <a:pathLst>
                <a:path w="9517" h="240847">
                  <a:moveTo>
                    <a:pt x="0" y="0"/>
                  </a:moveTo>
                  <a:lnTo>
                    <a:pt x="0" y="240847"/>
                  </a:lnTo>
                </a:path>
              </a:pathLst>
            </a:custGeom>
            <a:grpFill/>
            <a:ln w="28575" cap="flat">
              <a:solidFill>
                <a:schemeClr val="bg1"/>
              </a:solidFill>
              <a:prstDash val="solid"/>
              <a:miter/>
            </a:ln>
          </p:spPr>
          <p:txBody>
            <a:bodyPr rtlCol="0" anchor="ctr"/>
            <a:lstStyle/>
            <a:p>
              <a:endParaRPr lang="da-DK"/>
            </a:p>
          </p:txBody>
        </p:sp>
        <p:sp>
          <p:nvSpPr>
            <p:cNvPr id="127" name="Kombinationstegning 102">
              <a:extLst>
                <a:ext uri="{FF2B5EF4-FFF2-40B4-BE49-F238E27FC236}">
                  <a16:creationId xmlns:a16="http://schemas.microsoft.com/office/drawing/2014/main" id="{B2A2A214-B090-4DFE-8728-9816F2E08C1E}"/>
                </a:ext>
              </a:extLst>
            </p:cNvPr>
            <p:cNvSpPr/>
            <p:nvPr/>
          </p:nvSpPr>
          <p:spPr>
            <a:xfrm>
              <a:off x="6592811" y="3547995"/>
              <a:ext cx="11420" cy="90436"/>
            </a:xfrm>
            <a:custGeom>
              <a:avLst/>
              <a:gdLst>
                <a:gd name="connsiteX0" fmla="*/ 0 w 11420"/>
                <a:gd name="connsiteY0" fmla="*/ 90437 h 90436"/>
                <a:gd name="connsiteX1" fmla="*/ 0 w 11420"/>
                <a:gd name="connsiteY1" fmla="*/ 15232 h 90436"/>
                <a:gd name="connsiteX2" fmla="*/ 11421 w 11420"/>
                <a:gd name="connsiteY2" fmla="*/ 0 h 90436"/>
              </a:gdLst>
              <a:ahLst/>
              <a:cxnLst>
                <a:cxn ang="0">
                  <a:pos x="connsiteX0" y="connsiteY0"/>
                </a:cxn>
                <a:cxn ang="0">
                  <a:pos x="connsiteX1" y="connsiteY1"/>
                </a:cxn>
                <a:cxn ang="0">
                  <a:pos x="connsiteX2" y="connsiteY2"/>
                </a:cxn>
              </a:cxnLst>
              <a:rect l="l" t="t" r="r" b="b"/>
              <a:pathLst>
                <a:path w="11420" h="90436">
                  <a:moveTo>
                    <a:pt x="0" y="90437"/>
                  </a:moveTo>
                  <a:lnTo>
                    <a:pt x="0" y="15232"/>
                  </a:lnTo>
                  <a:cubicBezTo>
                    <a:pt x="0" y="8568"/>
                    <a:pt x="5710" y="2856"/>
                    <a:pt x="11421" y="0"/>
                  </a:cubicBezTo>
                </a:path>
              </a:pathLst>
            </a:custGeom>
            <a:grpFill/>
            <a:ln w="28575" cap="flat">
              <a:solidFill>
                <a:schemeClr val="bg1"/>
              </a:solidFill>
              <a:prstDash val="solid"/>
              <a:miter/>
            </a:ln>
          </p:spPr>
          <p:txBody>
            <a:bodyPr rtlCol="0" anchor="ctr"/>
            <a:lstStyle/>
            <a:p>
              <a:endParaRPr lang="da-DK"/>
            </a:p>
          </p:txBody>
        </p:sp>
        <p:sp>
          <p:nvSpPr>
            <p:cNvPr id="128" name="Kombinationstegning 103">
              <a:extLst>
                <a:ext uri="{FF2B5EF4-FFF2-40B4-BE49-F238E27FC236}">
                  <a16:creationId xmlns:a16="http://schemas.microsoft.com/office/drawing/2014/main" id="{F46F8A15-5327-48E7-A0DD-0CC9F8881DC4}"/>
                </a:ext>
              </a:extLst>
            </p:cNvPr>
            <p:cNvSpPr/>
            <p:nvPr/>
          </p:nvSpPr>
          <p:spPr>
            <a:xfrm>
              <a:off x="6696551" y="3801218"/>
              <a:ext cx="98981" cy="507397"/>
            </a:xfrm>
            <a:custGeom>
              <a:avLst/>
              <a:gdLst>
                <a:gd name="connsiteX0" fmla="*/ 0 w 98981"/>
                <a:gd name="connsiteY0" fmla="*/ 1904 h 507397"/>
                <a:gd name="connsiteX1" fmla="*/ 17131 w 98981"/>
                <a:gd name="connsiteY1" fmla="*/ 0 h 507397"/>
                <a:gd name="connsiteX2" fmla="*/ 98982 w 98981"/>
                <a:gd name="connsiteY2" fmla="*/ 81869 h 507397"/>
                <a:gd name="connsiteX3" fmla="*/ 98982 w 98981"/>
                <a:gd name="connsiteY3" fmla="*/ 490263 h 507397"/>
                <a:gd name="connsiteX4" fmla="*/ 81850 w 98981"/>
                <a:gd name="connsiteY4" fmla="*/ 507398 h 507397"/>
                <a:gd name="connsiteX5" fmla="*/ 64719 w 98981"/>
                <a:gd name="connsiteY5" fmla="*/ 490263 h 507397"/>
                <a:gd name="connsiteX6" fmla="*/ 64719 w 98981"/>
                <a:gd name="connsiteY6" fmla="*/ 81869 h 507397"/>
                <a:gd name="connsiteX7" fmla="*/ 48539 w 98981"/>
                <a:gd name="connsiteY7" fmla="*/ 46646 h 50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81" h="507397">
                  <a:moveTo>
                    <a:pt x="0" y="1904"/>
                  </a:moveTo>
                  <a:cubicBezTo>
                    <a:pt x="5711" y="952"/>
                    <a:pt x="11421" y="0"/>
                    <a:pt x="17131" y="0"/>
                  </a:cubicBezTo>
                  <a:cubicBezTo>
                    <a:pt x="61863" y="0"/>
                    <a:pt x="98982" y="37127"/>
                    <a:pt x="98982" y="81869"/>
                  </a:cubicBezTo>
                  <a:lnTo>
                    <a:pt x="98982" y="490263"/>
                  </a:lnTo>
                  <a:cubicBezTo>
                    <a:pt x="98982" y="499782"/>
                    <a:pt x="91368" y="507398"/>
                    <a:pt x="81850" y="507398"/>
                  </a:cubicBezTo>
                  <a:cubicBezTo>
                    <a:pt x="72333" y="507398"/>
                    <a:pt x="64719" y="499782"/>
                    <a:pt x="64719" y="490263"/>
                  </a:cubicBezTo>
                  <a:lnTo>
                    <a:pt x="64719" y="81869"/>
                  </a:lnTo>
                  <a:cubicBezTo>
                    <a:pt x="64719" y="67590"/>
                    <a:pt x="59008" y="55214"/>
                    <a:pt x="48539" y="46646"/>
                  </a:cubicBezTo>
                </a:path>
              </a:pathLst>
            </a:custGeom>
            <a:grpFill/>
            <a:ln w="28575" cap="flat">
              <a:solidFill>
                <a:schemeClr val="bg1"/>
              </a:solidFill>
              <a:prstDash val="solid"/>
              <a:miter/>
            </a:ln>
          </p:spPr>
          <p:txBody>
            <a:bodyPr rtlCol="0" anchor="ctr"/>
            <a:lstStyle/>
            <a:p>
              <a:endParaRPr lang="da-DK"/>
            </a:p>
          </p:txBody>
        </p:sp>
        <p:sp>
          <p:nvSpPr>
            <p:cNvPr id="129" name="Kombinationstegning 104">
              <a:extLst>
                <a:ext uri="{FF2B5EF4-FFF2-40B4-BE49-F238E27FC236}">
                  <a16:creationId xmlns:a16="http://schemas.microsoft.com/office/drawing/2014/main" id="{1399EB67-852F-461E-AAE0-67158C1235AB}"/>
                </a:ext>
              </a:extLst>
            </p:cNvPr>
            <p:cNvSpPr/>
            <p:nvPr/>
          </p:nvSpPr>
          <p:spPr>
            <a:xfrm>
              <a:off x="6149297" y="3740293"/>
              <a:ext cx="130389" cy="149458"/>
            </a:xfrm>
            <a:custGeom>
              <a:avLst/>
              <a:gdLst>
                <a:gd name="connsiteX0" fmla="*/ 115161 w 130389"/>
                <a:gd name="connsiteY0" fmla="*/ 88533 h 149458"/>
                <a:gd name="connsiteX1" fmla="*/ 90416 w 130389"/>
                <a:gd name="connsiteY1" fmla="*/ 59974 h 149458"/>
                <a:gd name="connsiteX2" fmla="*/ 91368 w 130389"/>
                <a:gd name="connsiteY2" fmla="*/ 105668 h 149458"/>
                <a:gd name="connsiteX3" fmla="*/ 49491 w 130389"/>
                <a:gd name="connsiteY3" fmla="*/ 149459 h 149458"/>
                <a:gd name="connsiteX4" fmla="*/ 0 w 130389"/>
                <a:gd name="connsiteY4" fmla="*/ 102812 h 149458"/>
                <a:gd name="connsiteX5" fmla="*/ 0 w 130389"/>
                <a:gd name="connsiteY5" fmla="*/ 46646 h 149458"/>
                <a:gd name="connsiteX6" fmla="*/ 62815 w 130389"/>
                <a:gd name="connsiteY6" fmla="*/ 0 h 149458"/>
                <a:gd name="connsiteX7" fmla="*/ 130389 w 130389"/>
                <a:gd name="connsiteY7" fmla="*/ 67589 h 149458"/>
                <a:gd name="connsiteX8" fmla="*/ 115161 w 130389"/>
                <a:gd name="connsiteY8" fmla="*/ 88533 h 1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89" h="149458">
                  <a:moveTo>
                    <a:pt x="115161" y="88533"/>
                  </a:moveTo>
                  <a:cubicBezTo>
                    <a:pt x="102788" y="90437"/>
                    <a:pt x="95175" y="77109"/>
                    <a:pt x="90416" y="59974"/>
                  </a:cubicBezTo>
                  <a:cubicBezTo>
                    <a:pt x="90416" y="70445"/>
                    <a:pt x="91368" y="85677"/>
                    <a:pt x="91368" y="105668"/>
                  </a:cubicBezTo>
                  <a:cubicBezTo>
                    <a:pt x="91368" y="134227"/>
                    <a:pt x="78043" y="149459"/>
                    <a:pt x="49491" y="149459"/>
                  </a:cubicBezTo>
                  <a:cubicBezTo>
                    <a:pt x="16180" y="149459"/>
                    <a:pt x="0" y="130419"/>
                    <a:pt x="0" y="102812"/>
                  </a:cubicBezTo>
                  <a:cubicBezTo>
                    <a:pt x="0" y="83773"/>
                    <a:pt x="0" y="61878"/>
                    <a:pt x="0" y="46646"/>
                  </a:cubicBezTo>
                  <a:cubicBezTo>
                    <a:pt x="0" y="3808"/>
                    <a:pt x="39973" y="0"/>
                    <a:pt x="62815" y="0"/>
                  </a:cubicBezTo>
                  <a:cubicBezTo>
                    <a:pt x="107547" y="0"/>
                    <a:pt x="127534" y="30463"/>
                    <a:pt x="130389" y="67589"/>
                  </a:cubicBezTo>
                  <a:cubicBezTo>
                    <a:pt x="130389" y="81869"/>
                    <a:pt x="123727" y="86629"/>
                    <a:pt x="115161" y="88533"/>
                  </a:cubicBezTo>
                  <a:close/>
                </a:path>
              </a:pathLst>
            </a:custGeom>
            <a:grpFill/>
            <a:ln w="28575" cap="rnd">
              <a:solidFill>
                <a:schemeClr val="bg1"/>
              </a:solidFill>
              <a:prstDash val="solid"/>
              <a:round/>
            </a:ln>
          </p:spPr>
          <p:txBody>
            <a:bodyPr rtlCol="0" anchor="ctr"/>
            <a:lstStyle/>
            <a:p>
              <a:endParaRPr lang="da-DK"/>
            </a:p>
          </p:txBody>
        </p:sp>
        <p:sp>
          <p:nvSpPr>
            <p:cNvPr id="130" name="Kombinationstegning 105">
              <a:extLst>
                <a:ext uri="{FF2B5EF4-FFF2-40B4-BE49-F238E27FC236}">
                  <a16:creationId xmlns:a16="http://schemas.microsoft.com/office/drawing/2014/main" id="{13AA09CC-BAFE-45A1-9D30-C870DD33E64E}"/>
                </a:ext>
              </a:extLst>
            </p:cNvPr>
            <p:cNvSpPr/>
            <p:nvPr/>
          </p:nvSpPr>
          <p:spPr>
            <a:xfrm>
              <a:off x="6584245" y="3752430"/>
              <a:ext cx="119357" cy="66875"/>
            </a:xfrm>
            <a:custGeom>
              <a:avLst/>
              <a:gdLst>
                <a:gd name="connsiteX0" fmla="*/ 0 w 119357"/>
                <a:gd name="connsiteY0" fmla="*/ 66876 h 66875"/>
                <a:gd name="connsiteX1" fmla="*/ 3807 w 119357"/>
                <a:gd name="connsiteY1" fmla="*/ 43076 h 66875"/>
                <a:gd name="connsiteX2" fmla="*/ 69478 w 119357"/>
                <a:gd name="connsiteY2" fmla="*/ 12613 h 66875"/>
                <a:gd name="connsiteX3" fmla="*/ 86609 w 119357"/>
                <a:gd name="connsiteY3" fmla="*/ 2142 h 66875"/>
                <a:gd name="connsiteX4" fmla="*/ 105644 w 119357"/>
                <a:gd name="connsiteY4" fmla="*/ 2142 h 66875"/>
                <a:gd name="connsiteX5" fmla="*/ 117065 w 119357"/>
                <a:gd name="connsiteY5" fmla="*/ 15470 h 66875"/>
                <a:gd name="connsiteX6" fmla="*/ 110403 w 119357"/>
                <a:gd name="connsiteY6" fmla="*/ 44981 h 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7" h="66875">
                  <a:moveTo>
                    <a:pt x="0" y="66876"/>
                  </a:moveTo>
                  <a:cubicBezTo>
                    <a:pt x="0" y="59260"/>
                    <a:pt x="0" y="50692"/>
                    <a:pt x="3807" y="43076"/>
                  </a:cubicBezTo>
                  <a:cubicBezTo>
                    <a:pt x="17132" y="20229"/>
                    <a:pt x="49491" y="26893"/>
                    <a:pt x="69478" y="12613"/>
                  </a:cubicBezTo>
                  <a:cubicBezTo>
                    <a:pt x="75188" y="8806"/>
                    <a:pt x="79947" y="4998"/>
                    <a:pt x="86609" y="2142"/>
                  </a:cubicBezTo>
                  <a:cubicBezTo>
                    <a:pt x="92319" y="-714"/>
                    <a:pt x="99933" y="-714"/>
                    <a:pt x="105644" y="2142"/>
                  </a:cubicBezTo>
                  <a:cubicBezTo>
                    <a:pt x="111354" y="4998"/>
                    <a:pt x="115161" y="9758"/>
                    <a:pt x="117065" y="15470"/>
                  </a:cubicBezTo>
                  <a:cubicBezTo>
                    <a:pt x="121824" y="27845"/>
                    <a:pt x="118968" y="33557"/>
                    <a:pt x="110403" y="44981"/>
                  </a:cubicBezTo>
                </a:path>
              </a:pathLst>
            </a:custGeom>
            <a:grpFill/>
            <a:ln w="28575" cap="flat">
              <a:solidFill>
                <a:schemeClr val="bg1"/>
              </a:solidFill>
              <a:prstDash val="solid"/>
              <a:miter/>
            </a:ln>
          </p:spPr>
          <p:txBody>
            <a:bodyPr rtlCol="0" anchor="ctr"/>
            <a:lstStyle/>
            <a:p>
              <a:endParaRPr lang="da-DK"/>
            </a:p>
          </p:txBody>
        </p:sp>
        <p:sp>
          <p:nvSpPr>
            <p:cNvPr id="131" name="Kombinationstegning 106">
              <a:extLst>
                <a:ext uri="{FF2B5EF4-FFF2-40B4-BE49-F238E27FC236}">
                  <a16:creationId xmlns:a16="http://schemas.microsoft.com/office/drawing/2014/main" id="{EB3C202C-55CB-44AE-8F77-8B777054378B}"/>
                </a:ext>
              </a:extLst>
            </p:cNvPr>
            <p:cNvSpPr/>
            <p:nvPr/>
          </p:nvSpPr>
          <p:spPr>
            <a:xfrm>
              <a:off x="6601345" y="3794910"/>
              <a:ext cx="113852" cy="106431"/>
            </a:xfrm>
            <a:custGeom>
              <a:avLst/>
              <a:gdLst>
                <a:gd name="connsiteX0" fmla="*/ 62847 w 113852"/>
                <a:gd name="connsiteY0" fmla="*/ 597 h 106431"/>
                <a:gd name="connsiteX1" fmla="*/ 46667 w 113852"/>
                <a:gd name="connsiteY1" fmla="*/ 12021 h 106431"/>
                <a:gd name="connsiteX2" fmla="*/ 54281 w 113852"/>
                <a:gd name="connsiteY2" fmla="*/ 31060 h 106431"/>
                <a:gd name="connsiteX3" fmla="*/ 22874 w 113852"/>
                <a:gd name="connsiteY3" fmla="*/ 21540 h 106431"/>
                <a:gd name="connsiteX4" fmla="*/ 22874 w 113852"/>
                <a:gd name="connsiteY4" fmla="*/ 53907 h 106431"/>
                <a:gd name="connsiteX5" fmla="*/ 984 w 113852"/>
                <a:gd name="connsiteY5" fmla="*/ 59619 h 106431"/>
                <a:gd name="connsiteX6" fmla="*/ 6694 w 113852"/>
                <a:gd name="connsiteY6" fmla="*/ 86274 h 106431"/>
                <a:gd name="connsiteX7" fmla="*/ 88544 w 113852"/>
                <a:gd name="connsiteY7" fmla="*/ 92938 h 106431"/>
                <a:gd name="connsiteX8" fmla="*/ 105676 w 113852"/>
                <a:gd name="connsiteY8" fmla="*/ 18684 h 106431"/>
                <a:gd name="connsiteX9" fmla="*/ 62847 w 113852"/>
                <a:gd name="connsiteY9" fmla="*/ 597 h 10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852" h="106431">
                  <a:moveTo>
                    <a:pt x="62847" y="597"/>
                  </a:moveTo>
                  <a:cubicBezTo>
                    <a:pt x="55233" y="2501"/>
                    <a:pt x="48571" y="5357"/>
                    <a:pt x="46667" y="12021"/>
                  </a:cubicBezTo>
                  <a:cubicBezTo>
                    <a:pt x="43812" y="19636"/>
                    <a:pt x="47619" y="28204"/>
                    <a:pt x="54281" y="31060"/>
                  </a:cubicBezTo>
                  <a:cubicBezTo>
                    <a:pt x="41909" y="20588"/>
                    <a:pt x="31439" y="14876"/>
                    <a:pt x="22874" y="21540"/>
                  </a:cubicBezTo>
                  <a:cubicBezTo>
                    <a:pt x="16211" y="28204"/>
                    <a:pt x="10501" y="42483"/>
                    <a:pt x="22874" y="53907"/>
                  </a:cubicBezTo>
                  <a:cubicBezTo>
                    <a:pt x="15260" y="51051"/>
                    <a:pt x="3839" y="52003"/>
                    <a:pt x="984" y="59619"/>
                  </a:cubicBezTo>
                  <a:cubicBezTo>
                    <a:pt x="-1872" y="67234"/>
                    <a:pt x="1935" y="79610"/>
                    <a:pt x="6694" y="86274"/>
                  </a:cubicBezTo>
                  <a:cubicBezTo>
                    <a:pt x="26681" y="112929"/>
                    <a:pt x="60943" y="111025"/>
                    <a:pt x="88544" y="92938"/>
                  </a:cubicBezTo>
                  <a:cubicBezTo>
                    <a:pt x="104724" y="82466"/>
                    <a:pt x="125662" y="47243"/>
                    <a:pt x="105676" y="18684"/>
                  </a:cubicBezTo>
                  <a:cubicBezTo>
                    <a:pt x="95206" y="5357"/>
                    <a:pt x="76171" y="-2259"/>
                    <a:pt x="62847" y="597"/>
                  </a:cubicBezTo>
                  <a:close/>
                </a:path>
              </a:pathLst>
            </a:custGeom>
            <a:grpFill/>
            <a:ln w="28575" cap="rnd">
              <a:solidFill>
                <a:schemeClr val="bg1"/>
              </a:solidFill>
              <a:prstDash val="solid"/>
              <a:round/>
            </a:ln>
          </p:spPr>
          <p:txBody>
            <a:bodyPr rtlCol="0" anchor="ctr"/>
            <a:lstStyle/>
            <a:p>
              <a:endParaRPr lang="da-DK"/>
            </a:p>
          </p:txBody>
        </p:sp>
        <p:sp>
          <p:nvSpPr>
            <p:cNvPr id="132" name="Kombinationstegning 107">
              <a:extLst>
                <a:ext uri="{FF2B5EF4-FFF2-40B4-BE49-F238E27FC236}">
                  <a16:creationId xmlns:a16="http://schemas.microsoft.com/office/drawing/2014/main" id="{C361D879-F99C-4742-90FB-4F868BB3029F}"/>
                </a:ext>
              </a:extLst>
            </p:cNvPr>
            <p:cNvSpPr/>
            <p:nvPr/>
          </p:nvSpPr>
          <p:spPr>
            <a:xfrm>
              <a:off x="7085815" y="2725496"/>
              <a:ext cx="369277" cy="369362"/>
            </a:xfrm>
            <a:custGeom>
              <a:avLst/>
              <a:gdLst>
                <a:gd name="connsiteX0" fmla="*/ 369277 w 369277"/>
                <a:gd name="connsiteY0" fmla="*/ 184681 h 369362"/>
                <a:gd name="connsiteX1" fmla="*/ 184638 w 369277"/>
                <a:gd name="connsiteY1" fmla="*/ 369363 h 369362"/>
                <a:gd name="connsiteX2" fmla="*/ -1 w 369277"/>
                <a:gd name="connsiteY2" fmla="*/ 184681 h 369362"/>
                <a:gd name="connsiteX3" fmla="*/ 184638 w 369277"/>
                <a:gd name="connsiteY3" fmla="*/ 0 h 369362"/>
                <a:gd name="connsiteX4" fmla="*/ 369277 w 369277"/>
                <a:gd name="connsiteY4" fmla="*/ 184681 h 369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77" h="369362">
                  <a:moveTo>
                    <a:pt x="369277" y="184681"/>
                  </a:moveTo>
                  <a:cubicBezTo>
                    <a:pt x="369277" y="286678"/>
                    <a:pt x="286612" y="369363"/>
                    <a:pt x="184638" y="369363"/>
                  </a:cubicBezTo>
                  <a:cubicBezTo>
                    <a:pt x="82665" y="369363"/>
                    <a:pt x="-1" y="286678"/>
                    <a:pt x="-1" y="184681"/>
                  </a:cubicBezTo>
                  <a:cubicBezTo>
                    <a:pt x="-1" y="82685"/>
                    <a:pt x="82665" y="0"/>
                    <a:pt x="184638" y="0"/>
                  </a:cubicBezTo>
                  <a:cubicBezTo>
                    <a:pt x="286611" y="0"/>
                    <a:pt x="369277" y="82685"/>
                    <a:pt x="369277" y="184681"/>
                  </a:cubicBezTo>
                  <a:close/>
                </a:path>
              </a:pathLst>
            </a:custGeom>
            <a:grpFill/>
            <a:ln w="28575" cap="flat">
              <a:solidFill>
                <a:schemeClr val="bg1"/>
              </a:solidFill>
              <a:prstDash val="solid"/>
              <a:miter/>
            </a:ln>
          </p:spPr>
          <p:txBody>
            <a:bodyPr rtlCol="0" anchor="ctr"/>
            <a:lstStyle/>
            <a:p>
              <a:endParaRPr lang="da-DK"/>
            </a:p>
          </p:txBody>
        </p:sp>
        <p:sp>
          <p:nvSpPr>
            <p:cNvPr id="133" name="Kombinationstegning 108">
              <a:extLst>
                <a:ext uri="{FF2B5EF4-FFF2-40B4-BE49-F238E27FC236}">
                  <a16:creationId xmlns:a16="http://schemas.microsoft.com/office/drawing/2014/main" id="{2A430243-0182-47BA-BD47-E7CEB27CE979}"/>
                </a:ext>
              </a:extLst>
            </p:cNvPr>
            <p:cNvSpPr/>
            <p:nvPr/>
          </p:nvSpPr>
          <p:spPr>
            <a:xfrm>
              <a:off x="7270454" y="2552238"/>
              <a:ext cx="9517" cy="112332"/>
            </a:xfrm>
            <a:custGeom>
              <a:avLst/>
              <a:gdLst>
                <a:gd name="connsiteX0" fmla="*/ 0 w 9517"/>
                <a:gd name="connsiteY0" fmla="*/ 0 h 112332"/>
                <a:gd name="connsiteX1" fmla="*/ 0 w 9517"/>
                <a:gd name="connsiteY1" fmla="*/ 112332 h 112332"/>
              </a:gdLst>
              <a:ahLst/>
              <a:cxnLst>
                <a:cxn ang="0">
                  <a:pos x="connsiteX0" y="connsiteY0"/>
                </a:cxn>
                <a:cxn ang="0">
                  <a:pos x="connsiteX1" y="connsiteY1"/>
                </a:cxn>
              </a:cxnLst>
              <a:rect l="l" t="t" r="r" b="b"/>
              <a:pathLst>
                <a:path w="9517" h="112332">
                  <a:moveTo>
                    <a:pt x="0" y="0"/>
                  </a:moveTo>
                  <a:lnTo>
                    <a:pt x="0" y="112332"/>
                  </a:lnTo>
                </a:path>
              </a:pathLst>
            </a:custGeom>
            <a:grpFill/>
            <a:ln w="28575" cap="flat">
              <a:solidFill>
                <a:schemeClr val="bg1"/>
              </a:solidFill>
              <a:prstDash val="solid"/>
              <a:miter/>
            </a:ln>
          </p:spPr>
          <p:txBody>
            <a:bodyPr rtlCol="0" anchor="ctr"/>
            <a:lstStyle/>
            <a:p>
              <a:endParaRPr lang="da-DK"/>
            </a:p>
          </p:txBody>
        </p:sp>
        <p:sp>
          <p:nvSpPr>
            <p:cNvPr id="134" name="Kombinationstegning 109">
              <a:extLst>
                <a:ext uri="{FF2B5EF4-FFF2-40B4-BE49-F238E27FC236}">
                  <a16:creationId xmlns:a16="http://schemas.microsoft.com/office/drawing/2014/main" id="{3261898F-9CB9-4798-999B-0F6531C04326}"/>
                </a:ext>
              </a:extLst>
            </p:cNvPr>
            <p:cNvSpPr/>
            <p:nvPr/>
          </p:nvSpPr>
          <p:spPr>
            <a:xfrm>
              <a:off x="7355159" y="3140554"/>
              <a:ext cx="38069" cy="104716"/>
            </a:xfrm>
            <a:custGeom>
              <a:avLst/>
              <a:gdLst>
                <a:gd name="connsiteX0" fmla="*/ 0 w 38069"/>
                <a:gd name="connsiteY0" fmla="*/ 0 h 104716"/>
                <a:gd name="connsiteX1" fmla="*/ 38070 w 38069"/>
                <a:gd name="connsiteY1" fmla="*/ 104716 h 104716"/>
              </a:gdLst>
              <a:ahLst/>
              <a:cxnLst>
                <a:cxn ang="0">
                  <a:pos x="connsiteX0" y="connsiteY0"/>
                </a:cxn>
                <a:cxn ang="0">
                  <a:pos x="connsiteX1" y="connsiteY1"/>
                </a:cxn>
              </a:cxnLst>
              <a:rect l="l" t="t" r="r" b="b"/>
              <a:pathLst>
                <a:path w="38069" h="104716">
                  <a:moveTo>
                    <a:pt x="0" y="0"/>
                  </a:moveTo>
                  <a:lnTo>
                    <a:pt x="38070" y="104716"/>
                  </a:lnTo>
                </a:path>
              </a:pathLst>
            </a:custGeom>
            <a:grpFill/>
            <a:ln w="28575" cap="flat">
              <a:solidFill>
                <a:schemeClr val="bg1"/>
              </a:solidFill>
              <a:prstDash val="solid"/>
              <a:miter/>
            </a:ln>
          </p:spPr>
          <p:txBody>
            <a:bodyPr rtlCol="0" anchor="ctr"/>
            <a:lstStyle/>
            <a:p>
              <a:endParaRPr lang="da-DK"/>
            </a:p>
          </p:txBody>
        </p:sp>
        <p:sp>
          <p:nvSpPr>
            <p:cNvPr id="135" name="Kombinationstegning 110">
              <a:extLst>
                <a:ext uri="{FF2B5EF4-FFF2-40B4-BE49-F238E27FC236}">
                  <a16:creationId xmlns:a16="http://schemas.microsoft.com/office/drawing/2014/main" id="{02B5334C-8B1F-4425-A06A-51FE0044C7E2}"/>
                </a:ext>
              </a:extLst>
            </p:cNvPr>
            <p:cNvSpPr/>
            <p:nvPr/>
          </p:nvSpPr>
          <p:spPr>
            <a:xfrm>
              <a:off x="7041083" y="2636012"/>
              <a:ext cx="71380" cy="85676"/>
            </a:xfrm>
            <a:custGeom>
              <a:avLst/>
              <a:gdLst>
                <a:gd name="connsiteX0" fmla="*/ 0 w 71380"/>
                <a:gd name="connsiteY0" fmla="*/ 0 h 85676"/>
                <a:gd name="connsiteX1" fmla="*/ 71381 w 71380"/>
                <a:gd name="connsiteY1" fmla="*/ 85677 h 85676"/>
              </a:gdLst>
              <a:ahLst/>
              <a:cxnLst>
                <a:cxn ang="0">
                  <a:pos x="connsiteX0" y="connsiteY0"/>
                </a:cxn>
                <a:cxn ang="0">
                  <a:pos x="connsiteX1" y="connsiteY1"/>
                </a:cxn>
              </a:cxnLst>
              <a:rect l="l" t="t" r="r" b="b"/>
              <a:pathLst>
                <a:path w="71380" h="85676">
                  <a:moveTo>
                    <a:pt x="0" y="0"/>
                  </a:moveTo>
                  <a:lnTo>
                    <a:pt x="71381" y="85677"/>
                  </a:lnTo>
                </a:path>
              </a:pathLst>
            </a:custGeom>
            <a:grpFill/>
            <a:ln w="28575" cap="flat">
              <a:solidFill>
                <a:schemeClr val="bg1"/>
              </a:solidFill>
              <a:prstDash val="solid"/>
              <a:miter/>
            </a:ln>
          </p:spPr>
          <p:txBody>
            <a:bodyPr rtlCol="0" anchor="ctr"/>
            <a:lstStyle/>
            <a:p>
              <a:endParaRPr lang="da-DK"/>
            </a:p>
          </p:txBody>
        </p:sp>
        <p:sp>
          <p:nvSpPr>
            <p:cNvPr id="136" name="Kombinationstegning 111">
              <a:extLst>
                <a:ext uri="{FF2B5EF4-FFF2-40B4-BE49-F238E27FC236}">
                  <a16:creationId xmlns:a16="http://schemas.microsoft.com/office/drawing/2014/main" id="{FFF13DF4-A19A-4E21-A7E9-5537E0AD0841}"/>
                </a:ext>
              </a:extLst>
            </p:cNvPr>
            <p:cNvSpPr/>
            <p:nvPr/>
          </p:nvSpPr>
          <p:spPr>
            <a:xfrm>
              <a:off x="7483645" y="3032981"/>
              <a:ext cx="96126" cy="55214"/>
            </a:xfrm>
            <a:custGeom>
              <a:avLst/>
              <a:gdLst>
                <a:gd name="connsiteX0" fmla="*/ 0 w 96126"/>
                <a:gd name="connsiteY0" fmla="*/ 0 h 55214"/>
                <a:gd name="connsiteX1" fmla="*/ 96127 w 96126"/>
                <a:gd name="connsiteY1" fmla="*/ 55214 h 55214"/>
              </a:gdLst>
              <a:ahLst/>
              <a:cxnLst>
                <a:cxn ang="0">
                  <a:pos x="connsiteX0" y="connsiteY0"/>
                </a:cxn>
                <a:cxn ang="0">
                  <a:pos x="connsiteX1" y="connsiteY1"/>
                </a:cxn>
              </a:cxnLst>
              <a:rect l="l" t="t" r="r" b="b"/>
              <a:pathLst>
                <a:path w="96126" h="55214">
                  <a:moveTo>
                    <a:pt x="0" y="0"/>
                  </a:moveTo>
                  <a:lnTo>
                    <a:pt x="96127" y="55214"/>
                  </a:lnTo>
                </a:path>
              </a:pathLst>
            </a:custGeom>
            <a:grpFill/>
            <a:ln w="28575" cap="flat">
              <a:solidFill>
                <a:schemeClr val="bg1"/>
              </a:solidFill>
              <a:prstDash val="solid"/>
              <a:miter/>
            </a:ln>
          </p:spPr>
          <p:txBody>
            <a:bodyPr rtlCol="0" anchor="ctr"/>
            <a:lstStyle/>
            <a:p>
              <a:endParaRPr lang="da-DK"/>
            </a:p>
          </p:txBody>
        </p:sp>
        <p:sp>
          <p:nvSpPr>
            <p:cNvPr id="137" name="Kombinationstegning 112">
              <a:extLst>
                <a:ext uri="{FF2B5EF4-FFF2-40B4-BE49-F238E27FC236}">
                  <a16:creationId xmlns:a16="http://schemas.microsoft.com/office/drawing/2014/main" id="{E9B559E4-83C7-4FEF-BC3E-239E75E2F681}"/>
                </a:ext>
              </a:extLst>
            </p:cNvPr>
            <p:cNvSpPr/>
            <p:nvPr/>
          </p:nvSpPr>
          <p:spPr>
            <a:xfrm>
              <a:off x="6919260" y="2847348"/>
              <a:ext cx="109450" cy="19991"/>
            </a:xfrm>
            <a:custGeom>
              <a:avLst/>
              <a:gdLst>
                <a:gd name="connsiteX0" fmla="*/ 0 w 109450"/>
                <a:gd name="connsiteY0" fmla="*/ 0 h 19991"/>
                <a:gd name="connsiteX1" fmla="*/ 109451 w 109450"/>
                <a:gd name="connsiteY1" fmla="*/ 19991 h 19991"/>
              </a:gdLst>
              <a:ahLst/>
              <a:cxnLst>
                <a:cxn ang="0">
                  <a:pos x="connsiteX0" y="connsiteY0"/>
                </a:cxn>
                <a:cxn ang="0">
                  <a:pos x="connsiteX1" y="connsiteY1"/>
                </a:cxn>
              </a:cxnLst>
              <a:rect l="l" t="t" r="r" b="b"/>
              <a:pathLst>
                <a:path w="109450" h="19991">
                  <a:moveTo>
                    <a:pt x="0" y="0"/>
                  </a:moveTo>
                  <a:lnTo>
                    <a:pt x="109451" y="19991"/>
                  </a:lnTo>
                </a:path>
              </a:pathLst>
            </a:custGeom>
            <a:grpFill/>
            <a:ln w="28575" cap="flat">
              <a:solidFill>
                <a:schemeClr val="bg1"/>
              </a:solidFill>
              <a:prstDash val="solid"/>
              <a:miter/>
            </a:ln>
          </p:spPr>
          <p:txBody>
            <a:bodyPr rtlCol="0" anchor="ctr"/>
            <a:lstStyle/>
            <a:p>
              <a:endParaRPr lang="da-DK"/>
            </a:p>
          </p:txBody>
        </p:sp>
        <p:sp>
          <p:nvSpPr>
            <p:cNvPr id="138" name="Kombinationstegning 113">
              <a:extLst>
                <a:ext uri="{FF2B5EF4-FFF2-40B4-BE49-F238E27FC236}">
                  <a16:creationId xmlns:a16="http://schemas.microsoft.com/office/drawing/2014/main" id="{3BB36B32-56DD-4025-9C17-8878A5B4E483}"/>
                </a:ext>
              </a:extLst>
            </p:cNvPr>
            <p:cNvSpPr/>
            <p:nvPr/>
          </p:nvSpPr>
          <p:spPr>
            <a:xfrm>
              <a:off x="7512197" y="2847348"/>
              <a:ext cx="110402" cy="19991"/>
            </a:xfrm>
            <a:custGeom>
              <a:avLst/>
              <a:gdLst>
                <a:gd name="connsiteX0" fmla="*/ 0 w 110402"/>
                <a:gd name="connsiteY0" fmla="*/ 19991 h 19991"/>
                <a:gd name="connsiteX1" fmla="*/ 110403 w 110402"/>
                <a:gd name="connsiteY1" fmla="*/ 0 h 19991"/>
              </a:gdLst>
              <a:ahLst/>
              <a:cxnLst>
                <a:cxn ang="0">
                  <a:pos x="connsiteX0" y="connsiteY0"/>
                </a:cxn>
                <a:cxn ang="0">
                  <a:pos x="connsiteX1" y="connsiteY1"/>
                </a:cxn>
              </a:cxnLst>
              <a:rect l="l" t="t" r="r" b="b"/>
              <a:pathLst>
                <a:path w="110402" h="19991">
                  <a:moveTo>
                    <a:pt x="0" y="19991"/>
                  </a:moveTo>
                  <a:lnTo>
                    <a:pt x="110403" y="0"/>
                  </a:lnTo>
                </a:path>
              </a:pathLst>
            </a:custGeom>
            <a:grpFill/>
            <a:ln w="28575" cap="flat">
              <a:solidFill>
                <a:schemeClr val="bg1"/>
              </a:solidFill>
              <a:prstDash val="solid"/>
              <a:miter/>
            </a:ln>
          </p:spPr>
          <p:txBody>
            <a:bodyPr rtlCol="0" anchor="ctr"/>
            <a:lstStyle/>
            <a:p>
              <a:endParaRPr lang="da-DK"/>
            </a:p>
          </p:txBody>
        </p:sp>
        <p:sp>
          <p:nvSpPr>
            <p:cNvPr id="139" name="Kombinationstegning 114">
              <a:extLst>
                <a:ext uri="{FF2B5EF4-FFF2-40B4-BE49-F238E27FC236}">
                  <a16:creationId xmlns:a16="http://schemas.microsoft.com/office/drawing/2014/main" id="{9DD3A259-D2F1-4F24-8E4C-0310BCC7229A}"/>
                </a:ext>
              </a:extLst>
            </p:cNvPr>
            <p:cNvSpPr/>
            <p:nvPr/>
          </p:nvSpPr>
          <p:spPr>
            <a:xfrm>
              <a:off x="6961136" y="3032981"/>
              <a:ext cx="97078" cy="55214"/>
            </a:xfrm>
            <a:custGeom>
              <a:avLst/>
              <a:gdLst>
                <a:gd name="connsiteX0" fmla="*/ 0 w 97078"/>
                <a:gd name="connsiteY0" fmla="*/ 55214 h 55214"/>
                <a:gd name="connsiteX1" fmla="*/ 97078 w 97078"/>
                <a:gd name="connsiteY1" fmla="*/ 0 h 55214"/>
              </a:gdLst>
              <a:ahLst/>
              <a:cxnLst>
                <a:cxn ang="0">
                  <a:pos x="connsiteX0" y="connsiteY0"/>
                </a:cxn>
                <a:cxn ang="0">
                  <a:pos x="connsiteX1" y="connsiteY1"/>
                </a:cxn>
              </a:cxnLst>
              <a:rect l="l" t="t" r="r" b="b"/>
              <a:pathLst>
                <a:path w="97078" h="55214">
                  <a:moveTo>
                    <a:pt x="0" y="55214"/>
                  </a:moveTo>
                  <a:lnTo>
                    <a:pt x="97078" y="0"/>
                  </a:lnTo>
                </a:path>
              </a:pathLst>
            </a:custGeom>
            <a:grpFill/>
            <a:ln w="28575" cap="flat">
              <a:solidFill>
                <a:schemeClr val="bg1"/>
              </a:solidFill>
              <a:prstDash val="solid"/>
              <a:miter/>
            </a:ln>
          </p:spPr>
          <p:txBody>
            <a:bodyPr rtlCol="0" anchor="ctr"/>
            <a:lstStyle/>
            <a:p>
              <a:endParaRPr lang="da-DK"/>
            </a:p>
          </p:txBody>
        </p:sp>
        <p:sp>
          <p:nvSpPr>
            <p:cNvPr id="140" name="Kombinationstegning 115">
              <a:extLst>
                <a:ext uri="{FF2B5EF4-FFF2-40B4-BE49-F238E27FC236}">
                  <a16:creationId xmlns:a16="http://schemas.microsoft.com/office/drawing/2014/main" id="{7319E0C0-94A8-4C1E-81CF-A69DD6974348}"/>
                </a:ext>
              </a:extLst>
            </p:cNvPr>
            <p:cNvSpPr/>
            <p:nvPr/>
          </p:nvSpPr>
          <p:spPr>
            <a:xfrm>
              <a:off x="7428444" y="2636012"/>
              <a:ext cx="71380" cy="85676"/>
            </a:xfrm>
            <a:custGeom>
              <a:avLst/>
              <a:gdLst>
                <a:gd name="connsiteX0" fmla="*/ 0 w 71380"/>
                <a:gd name="connsiteY0" fmla="*/ 85677 h 85676"/>
                <a:gd name="connsiteX1" fmla="*/ 71381 w 71380"/>
                <a:gd name="connsiteY1" fmla="*/ 0 h 85676"/>
              </a:gdLst>
              <a:ahLst/>
              <a:cxnLst>
                <a:cxn ang="0">
                  <a:pos x="connsiteX0" y="connsiteY0"/>
                </a:cxn>
                <a:cxn ang="0">
                  <a:pos x="connsiteX1" y="connsiteY1"/>
                </a:cxn>
              </a:cxnLst>
              <a:rect l="l" t="t" r="r" b="b"/>
              <a:pathLst>
                <a:path w="71380" h="85676">
                  <a:moveTo>
                    <a:pt x="0" y="85677"/>
                  </a:moveTo>
                  <a:lnTo>
                    <a:pt x="71381" y="0"/>
                  </a:lnTo>
                </a:path>
              </a:pathLst>
            </a:custGeom>
            <a:grpFill/>
            <a:ln w="28575" cap="flat">
              <a:solidFill>
                <a:schemeClr val="bg1"/>
              </a:solidFill>
              <a:prstDash val="solid"/>
              <a:miter/>
            </a:ln>
          </p:spPr>
          <p:txBody>
            <a:bodyPr rtlCol="0" anchor="ctr"/>
            <a:lstStyle/>
            <a:p>
              <a:endParaRPr lang="da-DK"/>
            </a:p>
          </p:txBody>
        </p:sp>
        <p:sp>
          <p:nvSpPr>
            <p:cNvPr id="141" name="Kombinationstegning 116">
              <a:extLst>
                <a:ext uri="{FF2B5EF4-FFF2-40B4-BE49-F238E27FC236}">
                  <a16:creationId xmlns:a16="http://schemas.microsoft.com/office/drawing/2014/main" id="{FF1B1797-F66D-456A-9F13-110EFBFAC237}"/>
                </a:ext>
              </a:extLst>
            </p:cNvPr>
            <p:cNvSpPr/>
            <p:nvPr/>
          </p:nvSpPr>
          <p:spPr>
            <a:xfrm>
              <a:off x="7148630" y="3140554"/>
              <a:ext cx="38069" cy="104716"/>
            </a:xfrm>
            <a:custGeom>
              <a:avLst/>
              <a:gdLst>
                <a:gd name="connsiteX0" fmla="*/ 0 w 38069"/>
                <a:gd name="connsiteY0" fmla="*/ 104716 h 104716"/>
                <a:gd name="connsiteX1" fmla="*/ 38070 w 38069"/>
                <a:gd name="connsiteY1" fmla="*/ 0 h 104716"/>
              </a:gdLst>
              <a:ahLst/>
              <a:cxnLst>
                <a:cxn ang="0">
                  <a:pos x="connsiteX0" y="connsiteY0"/>
                </a:cxn>
                <a:cxn ang="0">
                  <a:pos x="connsiteX1" y="connsiteY1"/>
                </a:cxn>
              </a:cxnLst>
              <a:rect l="l" t="t" r="r" b="b"/>
              <a:pathLst>
                <a:path w="38069" h="104716">
                  <a:moveTo>
                    <a:pt x="0" y="104716"/>
                  </a:moveTo>
                  <a:lnTo>
                    <a:pt x="38070" y="0"/>
                  </a:lnTo>
                </a:path>
              </a:pathLst>
            </a:custGeom>
            <a:grpFill/>
            <a:ln w="28575" cap="flat">
              <a:solidFill>
                <a:schemeClr val="bg1"/>
              </a:solidFill>
              <a:prstDash val="solid"/>
              <a:miter/>
            </a:ln>
          </p:spPr>
          <p:txBody>
            <a:bodyPr rtlCol="0" anchor="ctr"/>
            <a:lstStyle/>
            <a:p>
              <a:endParaRPr lang="da-DK"/>
            </a:p>
          </p:txBody>
        </p:sp>
      </p:grpSp>
      <p:sp>
        <p:nvSpPr>
          <p:cNvPr id="67" name="Ellipse 66">
            <a:extLst>
              <a:ext uri="{FF2B5EF4-FFF2-40B4-BE49-F238E27FC236}">
                <a16:creationId xmlns:a16="http://schemas.microsoft.com/office/drawing/2014/main" id="{2FC8300F-4406-461F-AC3F-67A20F809A25}"/>
              </a:ext>
            </a:extLst>
          </p:cNvPr>
          <p:cNvSpPr/>
          <p:nvPr/>
        </p:nvSpPr>
        <p:spPr>
          <a:xfrm>
            <a:off x="9632747" y="350760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8" name="Ellipse 67">
            <a:extLst>
              <a:ext uri="{FF2B5EF4-FFF2-40B4-BE49-F238E27FC236}">
                <a16:creationId xmlns:a16="http://schemas.microsoft.com/office/drawing/2014/main" id="{38A304D0-D4F2-45B9-AAB0-6F6527D04B67}"/>
              </a:ext>
            </a:extLst>
          </p:cNvPr>
          <p:cNvSpPr/>
          <p:nvPr/>
        </p:nvSpPr>
        <p:spPr>
          <a:xfrm>
            <a:off x="9821941" y="350626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69" name="Billede 68">
            <a:extLst>
              <a:ext uri="{FF2B5EF4-FFF2-40B4-BE49-F238E27FC236}">
                <a16:creationId xmlns:a16="http://schemas.microsoft.com/office/drawing/2014/main" id="{5B853FF8-0134-456C-AA80-363483D28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80" y="6472091"/>
            <a:ext cx="426769" cy="106412"/>
          </a:xfrm>
          <a:prstGeom prst="rect">
            <a:avLst/>
          </a:prstGeom>
        </p:spPr>
      </p:pic>
    </p:spTree>
    <p:extLst>
      <p:ext uri="{BB962C8B-B14F-4D97-AF65-F5344CB8AC3E}">
        <p14:creationId xmlns:p14="http://schemas.microsoft.com/office/powerpoint/2010/main" val="335381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p:cNvSpPr txBox="1"/>
          <p:nvPr/>
        </p:nvSpPr>
        <p:spPr>
          <a:xfrm>
            <a:off x="0" y="0"/>
            <a:ext cx="4080510" cy="6858000"/>
          </a:xfrm>
          <a:prstGeom prst="rect">
            <a:avLst/>
          </a:prstGeom>
          <a:solidFill>
            <a:srgbClr val="24AE84"/>
          </a:solidFill>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965EE912-AD0B-3C43-9E78-3035D1E10C8C}"/>
              </a:ext>
            </a:extLst>
          </p:cNvPr>
          <p:cNvSpPr>
            <a:spLocks noGrp="1"/>
          </p:cNvSpPr>
          <p:nvPr>
            <p:ph type="title"/>
          </p:nvPr>
        </p:nvSpPr>
        <p:spPr>
          <a:xfrm>
            <a:off x="4549719" y="2753650"/>
            <a:ext cx="6497320" cy="1350700"/>
          </a:xfrm>
        </p:spPr>
        <p:txBody>
          <a:bodyPr/>
          <a:lstStyle/>
          <a:p>
            <a:pPr algn="ctr"/>
            <a:r>
              <a:rPr lang="da-DK" sz="4000" b="0" dirty="0">
                <a:solidFill>
                  <a:schemeClr val="accent6">
                    <a:lumMod val="50000"/>
                  </a:schemeClr>
                </a:solidFill>
              </a:rPr>
              <a:t>Hvad tager du med fra mødet i dag?</a:t>
            </a:r>
          </a:p>
        </p:txBody>
      </p:sp>
      <p:pic>
        <p:nvPicPr>
          <p:cNvPr id="3" name="Grafik 2">
            <a:extLst>
              <a:ext uri="{FF2B5EF4-FFF2-40B4-BE49-F238E27FC236}">
                <a16:creationId xmlns:a16="http://schemas.microsoft.com/office/drawing/2014/main" id="{1DACE7C6-FA95-46E6-8E05-D9EDE5C790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4539" y="737787"/>
            <a:ext cx="3072644" cy="5149523"/>
          </a:xfrm>
          <a:prstGeom prst="rect">
            <a:avLst/>
          </a:prstGeom>
        </p:spPr>
      </p:pic>
    </p:spTree>
    <p:extLst>
      <p:ext uri="{BB962C8B-B14F-4D97-AF65-F5344CB8AC3E}">
        <p14:creationId xmlns:p14="http://schemas.microsoft.com/office/powerpoint/2010/main" val="32300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2</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495181"/>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Sådan er mødepakken sat op</a:t>
            </a:r>
          </a:p>
        </p:txBody>
      </p:sp>
      <p:sp>
        <p:nvSpPr>
          <p:cNvPr id="8" name="Tekstfelt 7">
            <a:extLst>
              <a:ext uri="{FF2B5EF4-FFF2-40B4-BE49-F238E27FC236}">
                <a16:creationId xmlns:a16="http://schemas.microsoft.com/office/drawing/2014/main" id="{73E914CC-3C6C-4020-80CE-40F442FC4DA8}"/>
              </a:ext>
            </a:extLst>
          </p:cNvPr>
          <p:cNvSpPr txBox="1"/>
          <p:nvPr/>
        </p:nvSpPr>
        <p:spPr>
          <a:xfrm>
            <a:off x="432000" y="1238384"/>
            <a:ext cx="11526225" cy="3908762"/>
          </a:xfrm>
          <a:prstGeom prst="rect">
            <a:avLst/>
          </a:prstGeom>
          <a:noFill/>
        </p:spPr>
        <p:txBody>
          <a:bodyPr wrap="square" lIns="0" tIns="0" rIns="0" bIns="0" rtlCol="0">
            <a:spAutoFit/>
          </a:bodyPr>
          <a:lstStyle/>
          <a:p>
            <a:r>
              <a:rPr lang="da-DK" dirty="0">
                <a:solidFill>
                  <a:schemeClr val="tx1">
                    <a:lumMod val="65000"/>
                    <a:lumOff val="35000"/>
                  </a:schemeClr>
                </a:solidFill>
              </a:rPr>
              <a:t>Mødepakken er opdelt efter tre moduler. Du kan enten afholde ét møde af ca. 1½-2 timers varighed, eller dele mødet op efter modulerne. Ét modul tager ca. 20-25 minutter. </a:t>
            </a:r>
          </a:p>
          <a:p>
            <a:endParaRPr lang="da-DK" dirty="0">
              <a:solidFill>
                <a:schemeClr val="tx1">
                  <a:lumMod val="65000"/>
                  <a:lumOff val="35000"/>
                </a:schemeClr>
              </a:solidFill>
            </a:endParaRPr>
          </a:p>
          <a:p>
            <a:r>
              <a:rPr lang="da-DK" dirty="0">
                <a:solidFill>
                  <a:schemeClr val="tx1">
                    <a:lumMod val="65000"/>
                    <a:lumOff val="35000"/>
                  </a:schemeClr>
                </a:solidFill>
              </a:rPr>
              <a:t>Deler du mødet op, kan du med fordel indlede møderne med introduktionen (slide nr. 10) og afslutte med opsamlingen (slide nr. 18). Begynd evt. møderne med at opsummere vigtige punkter fra forrige møde. </a:t>
            </a:r>
          </a:p>
          <a:p>
            <a:endParaRPr lang="da-DK" dirty="0">
              <a:solidFill>
                <a:schemeClr val="tx1">
                  <a:lumMod val="65000"/>
                  <a:lumOff val="35000"/>
                </a:schemeClr>
              </a:solidFill>
            </a:endParaRPr>
          </a:p>
          <a:p>
            <a:r>
              <a:rPr lang="da-DK" dirty="0">
                <a:solidFill>
                  <a:schemeClr val="tx1">
                    <a:lumMod val="65000"/>
                    <a:lumOff val="35000"/>
                  </a:schemeClr>
                </a:solidFill>
              </a:rPr>
              <a:t>Oversigt over mødepakkens moduler: </a:t>
            </a: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sz="2000" dirty="0" err="1"/>
          </a:p>
        </p:txBody>
      </p:sp>
      <p:graphicFrame>
        <p:nvGraphicFramePr>
          <p:cNvPr id="7" name="Tabel 6">
            <a:extLst>
              <a:ext uri="{FF2B5EF4-FFF2-40B4-BE49-F238E27FC236}">
                <a16:creationId xmlns:a16="http://schemas.microsoft.com/office/drawing/2014/main" id="{CA10E715-D7F7-4C82-B0B6-9D94FD4B2F3B}"/>
              </a:ext>
            </a:extLst>
          </p:cNvPr>
          <p:cNvGraphicFramePr>
            <a:graphicFrameLocks noGrp="1"/>
          </p:cNvGraphicFramePr>
          <p:nvPr>
            <p:extLst>
              <p:ext uri="{D42A27DB-BD31-4B8C-83A1-F6EECF244321}">
                <p14:modId xmlns:p14="http://schemas.microsoft.com/office/powerpoint/2010/main" val="2701359594"/>
              </p:ext>
            </p:extLst>
          </p:nvPr>
        </p:nvGraphicFramePr>
        <p:xfrm>
          <a:off x="432000" y="3627351"/>
          <a:ext cx="11328000" cy="1072080"/>
        </p:xfrm>
        <a:graphic>
          <a:graphicData uri="http://schemas.openxmlformats.org/drawingml/2006/table">
            <a:tbl>
              <a:tblPr firstRow="1" bandRow="1">
                <a:tableStyleId>{5C22544A-7EE6-4342-B048-85BDC9FD1C3A}</a:tableStyleId>
              </a:tblPr>
              <a:tblGrid>
                <a:gridCol w="2023860">
                  <a:extLst>
                    <a:ext uri="{9D8B030D-6E8A-4147-A177-3AD203B41FA5}">
                      <a16:colId xmlns:a16="http://schemas.microsoft.com/office/drawing/2014/main" val="544813852"/>
                    </a:ext>
                  </a:extLst>
                </a:gridCol>
                <a:gridCol w="2533575">
                  <a:extLst>
                    <a:ext uri="{9D8B030D-6E8A-4147-A177-3AD203B41FA5}">
                      <a16:colId xmlns:a16="http://schemas.microsoft.com/office/drawing/2014/main" val="455194397"/>
                    </a:ext>
                  </a:extLst>
                </a:gridCol>
                <a:gridCol w="3138857">
                  <a:extLst>
                    <a:ext uri="{9D8B030D-6E8A-4147-A177-3AD203B41FA5}">
                      <a16:colId xmlns:a16="http://schemas.microsoft.com/office/drawing/2014/main" val="3255606483"/>
                    </a:ext>
                  </a:extLst>
                </a:gridCol>
                <a:gridCol w="2062692">
                  <a:extLst>
                    <a:ext uri="{9D8B030D-6E8A-4147-A177-3AD203B41FA5}">
                      <a16:colId xmlns:a16="http://schemas.microsoft.com/office/drawing/2014/main" val="402360869"/>
                    </a:ext>
                  </a:extLst>
                </a:gridCol>
                <a:gridCol w="1569016">
                  <a:extLst>
                    <a:ext uri="{9D8B030D-6E8A-4147-A177-3AD203B41FA5}">
                      <a16:colId xmlns:a16="http://schemas.microsoft.com/office/drawing/2014/main" val="2982569048"/>
                    </a:ext>
                  </a:extLst>
                </a:gridCol>
              </a:tblGrid>
              <a:tr h="0">
                <a:tc>
                  <a:txBody>
                    <a:bodyPr/>
                    <a:lstStyle/>
                    <a:p>
                      <a:r>
                        <a:rPr lang="da-DK" dirty="0"/>
                        <a:t>1: Introduktion</a:t>
                      </a:r>
                    </a:p>
                  </a:txBody>
                  <a:tcPr>
                    <a:solidFill>
                      <a:srgbClr val="24AE84"/>
                    </a:solidFill>
                  </a:tcPr>
                </a:tc>
                <a:tc>
                  <a:txBody>
                    <a:bodyPr/>
                    <a:lstStyle/>
                    <a:p>
                      <a:r>
                        <a:rPr lang="da-DK" dirty="0"/>
                        <a:t>2: Oplevelsen af hjemlighed</a:t>
                      </a:r>
                    </a:p>
                  </a:txBody>
                  <a:tcPr>
                    <a:solidFill>
                      <a:srgbClr val="24AE8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3: Når hjemmet bliver en arbejdsplads</a:t>
                      </a:r>
                    </a:p>
                  </a:txBody>
                  <a:tcPr>
                    <a:solidFill>
                      <a:srgbClr val="24AE8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4: Relationer i hjemmet</a:t>
                      </a:r>
                    </a:p>
                  </a:txBody>
                  <a:tcPr>
                    <a:solidFill>
                      <a:srgbClr val="24AE84"/>
                    </a:solidFill>
                  </a:tcPr>
                </a:tc>
                <a:tc>
                  <a:txBody>
                    <a:bodyPr/>
                    <a:lstStyle/>
                    <a:p>
                      <a:r>
                        <a:rPr lang="da-DK" sz="1800" b="1" kern="1200" dirty="0">
                          <a:solidFill>
                            <a:schemeClr val="lt1"/>
                          </a:solidFill>
                          <a:latin typeface="+mn-lt"/>
                          <a:ea typeface="+mn-ea"/>
                          <a:cs typeface="+mn-cs"/>
                        </a:rPr>
                        <a:t>Samlet</a:t>
                      </a:r>
                    </a:p>
                  </a:txBody>
                  <a:tcPr>
                    <a:solidFill>
                      <a:srgbClr val="24AE84"/>
                    </a:solidFill>
                  </a:tcPr>
                </a:tc>
                <a:extLst>
                  <a:ext uri="{0D108BD9-81ED-4DB2-BD59-A6C34878D82A}">
                    <a16:rowId xmlns:a16="http://schemas.microsoft.com/office/drawing/2014/main" val="3852034748"/>
                  </a:ext>
                </a:extLst>
              </a:tr>
              <a:tr h="432000">
                <a:tc>
                  <a:txBody>
                    <a:bodyPr/>
                    <a:lstStyle/>
                    <a:p>
                      <a:r>
                        <a:rPr lang="da-DK" dirty="0"/>
                        <a:t>10 min.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25-30 min.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25-30 min.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25-30 min. </a:t>
                      </a:r>
                    </a:p>
                  </a:txBody>
                  <a:tcPr/>
                </a:tc>
                <a:tc>
                  <a:txBody>
                    <a:bodyPr/>
                    <a:lstStyle/>
                    <a:p>
                      <a:r>
                        <a:rPr lang="da-DK" dirty="0"/>
                        <a:t>1½ - 2 timer </a:t>
                      </a:r>
                    </a:p>
                  </a:txBody>
                  <a:tcPr/>
                </a:tc>
                <a:extLst>
                  <a:ext uri="{0D108BD9-81ED-4DB2-BD59-A6C34878D82A}">
                    <a16:rowId xmlns:a16="http://schemas.microsoft.com/office/drawing/2014/main" val="869080937"/>
                  </a:ext>
                </a:extLst>
              </a:tr>
            </a:tbl>
          </a:graphicData>
        </a:graphic>
      </p:graphicFrame>
      <p:sp>
        <p:nvSpPr>
          <p:cNvPr id="9" name="Rutediagram: Proces 8">
            <a:extLst>
              <a:ext uri="{FF2B5EF4-FFF2-40B4-BE49-F238E27FC236}">
                <a16:creationId xmlns:a16="http://schemas.microsoft.com/office/drawing/2014/main" id="{C3E86C92-9FE8-4F47-9BA9-F8CD71EBE428}"/>
              </a:ext>
            </a:extLst>
          </p:cNvPr>
          <p:cNvSpPr/>
          <p:nvPr/>
        </p:nvSpPr>
        <p:spPr>
          <a:xfrm rot="5400000">
            <a:off x="6047764" y="-5941461"/>
            <a:ext cx="96471" cy="11973885"/>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utediagram: Proces 9">
            <a:extLst>
              <a:ext uri="{FF2B5EF4-FFF2-40B4-BE49-F238E27FC236}">
                <a16:creationId xmlns:a16="http://schemas.microsoft.com/office/drawing/2014/main" id="{A6992BDF-A4EC-4164-9CFA-1AD6A2BCCC68}"/>
              </a:ext>
            </a:extLst>
          </p:cNvPr>
          <p:cNvSpPr/>
          <p:nvPr/>
        </p:nvSpPr>
        <p:spPr>
          <a:xfrm>
            <a:off x="12082943" y="0"/>
            <a:ext cx="109057" cy="6858000"/>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Proces 10">
            <a:extLst>
              <a:ext uri="{FF2B5EF4-FFF2-40B4-BE49-F238E27FC236}">
                <a16:creationId xmlns:a16="http://schemas.microsoft.com/office/drawing/2014/main" id="{26AE6518-CDD0-463B-907F-A1B12786A9C7}"/>
              </a:ext>
            </a:extLst>
          </p:cNvPr>
          <p:cNvSpPr/>
          <p:nvPr/>
        </p:nvSpPr>
        <p:spPr>
          <a:xfrm rot="5400000">
            <a:off x="6047766" y="822823"/>
            <a:ext cx="96471" cy="11973885"/>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utediagram: Proces 11">
            <a:extLst>
              <a:ext uri="{FF2B5EF4-FFF2-40B4-BE49-F238E27FC236}">
                <a16:creationId xmlns:a16="http://schemas.microsoft.com/office/drawing/2014/main" id="{3FE85D39-27E3-42C6-9B23-E44E46C98784}"/>
              </a:ext>
            </a:extLst>
          </p:cNvPr>
          <p:cNvSpPr/>
          <p:nvPr/>
        </p:nvSpPr>
        <p:spPr>
          <a:xfrm>
            <a:off x="0" y="1"/>
            <a:ext cx="109057" cy="6858000"/>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7432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BF035F4-630D-4853-9D18-1C628790C1B8}"/>
              </a:ext>
            </a:extLst>
          </p:cNvPr>
          <p:cNvSpPr>
            <a:spLocks noGrp="1"/>
          </p:cNvSpPr>
          <p:nvPr>
            <p:ph idx="1"/>
          </p:nvPr>
        </p:nvSpPr>
        <p:spPr>
          <a:xfrm>
            <a:off x="432000" y="1467986"/>
            <a:ext cx="10769400" cy="4197600"/>
          </a:xfrm>
        </p:spPr>
        <p:txBody>
          <a:bodyPr/>
          <a:lstStyle/>
          <a:p>
            <a:pPr marL="0" indent="0">
              <a:buClr>
                <a:srgbClr val="660033"/>
              </a:buClr>
              <a:buNone/>
            </a:pPr>
            <a:r>
              <a:rPr lang="da-DK" sz="2000" dirty="0">
                <a:solidFill>
                  <a:schemeClr val="tx1">
                    <a:lumMod val="65000"/>
                    <a:lumOff val="35000"/>
                  </a:schemeClr>
                </a:solidFill>
              </a:rPr>
              <a:t>Spørgsmål til: </a:t>
            </a:r>
          </a:p>
          <a:p>
            <a:pPr marL="0" indent="0">
              <a:buClr>
                <a:srgbClr val="660033"/>
              </a:buClr>
              <a:buNone/>
            </a:pPr>
            <a:endParaRPr lang="da-DK" sz="2000" dirty="0">
              <a:solidFill>
                <a:schemeClr val="tx1">
                  <a:lumMod val="65000"/>
                  <a:lumOff val="35000"/>
                </a:schemeClr>
              </a:solidFill>
            </a:endParaRPr>
          </a:p>
          <a:p>
            <a:pPr marL="0" indent="0">
              <a:buClr>
                <a:srgbClr val="660033"/>
              </a:buClr>
              <a:buNone/>
            </a:pPr>
            <a:r>
              <a:rPr lang="da-DK" sz="2000" b="1" dirty="0">
                <a:solidFill>
                  <a:schemeClr val="tx1">
                    <a:lumMod val="65000"/>
                    <a:lumOff val="35000"/>
                  </a:schemeClr>
                </a:solidFill>
              </a:rPr>
              <a:t>2. modul: </a:t>
            </a:r>
          </a:p>
          <a:p>
            <a:pPr marL="0" indent="0">
              <a:buClr>
                <a:srgbClr val="24AE84"/>
              </a:buClr>
              <a:buNone/>
            </a:pPr>
            <a:r>
              <a:rPr lang="da-DK" sz="2000" dirty="0">
                <a:solidFill>
                  <a:schemeClr val="tx1">
                    <a:lumMod val="65000"/>
                    <a:lumOff val="35000"/>
                  </a:schemeClr>
                </a:solidFill>
              </a:rPr>
              <a:t>Tænk over, hvad der gør, at du føler dig godt hjemme i dit eget hjem. Tænk også på en af dine borgere, og overvej hvor og hvornår borgeren føler sig hjemme.</a:t>
            </a:r>
            <a:endParaRPr lang="da-DK" sz="2000" i="1" dirty="0">
              <a:solidFill>
                <a:schemeClr val="tx1">
                  <a:lumMod val="65000"/>
                  <a:lumOff val="35000"/>
                </a:schemeClr>
              </a:solidFill>
            </a:endParaRPr>
          </a:p>
          <a:p>
            <a:pPr marL="457200" indent="-457200">
              <a:buClr>
                <a:srgbClr val="660033"/>
              </a:buClr>
              <a:buFont typeface="+mj-lt"/>
              <a:buAutoNum type="arabicPeriod"/>
            </a:pPr>
            <a:endParaRPr lang="da-DK" sz="2000" dirty="0">
              <a:solidFill>
                <a:schemeClr val="tx1">
                  <a:lumMod val="65000"/>
                  <a:lumOff val="35000"/>
                </a:schemeClr>
              </a:solidFill>
            </a:endParaRPr>
          </a:p>
          <a:p>
            <a:pPr marL="0" indent="0">
              <a:buClr>
                <a:srgbClr val="660033"/>
              </a:buClr>
              <a:buNone/>
            </a:pPr>
            <a:r>
              <a:rPr lang="da-DK" sz="2000" b="1" dirty="0">
                <a:solidFill>
                  <a:schemeClr val="tx1">
                    <a:lumMod val="65000"/>
                    <a:lumOff val="35000"/>
                  </a:schemeClr>
                </a:solidFill>
              </a:rPr>
              <a:t>3. modul: </a:t>
            </a:r>
          </a:p>
          <a:p>
            <a:pPr marL="0" indent="0">
              <a:buClr>
                <a:srgbClr val="660033"/>
              </a:buClr>
              <a:buNone/>
            </a:pPr>
            <a:r>
              <a:rPr lang="da-DK" sz="2000" dirty="0">
                <a:solidFill>
                  <a:schemeClr val="tx1">
                    <a:lumMod val="65000"/>
                    <a:lumOff val="35000"/>
                  </a:schemeClr>
                </a:solidFill>
              </a:rPr>
              <a:t>Tænk på en situation i dit arbejde, hvor det er lykkes dig at støtte borgeren i at bevare sin følelse af hjemlighed. </a:t>
            </a:r>
          </a:p>
          <a:p>
            <a:pPr marL="457200" indent="-457200">
              <a:buClr>
                <a:srgbClr val="660033"/>
              </a:buClr>
              <a:buFont typeface="+mj-lt"/>
              <a:buAutoNum type="arabicPeriod"/>
            </a:pPr>
            <a:endParaRPr lang="da-DK" sz="2000" dirty="0">
              <a:solidFill>
                <a:schemeClr val="tx1">
                  <a:lumMod val="65000"/>
                  <a:lumOff val="35000"/>
                </a:schemeClr>
              </a:solidFill>
            </a:endParaRPr>
          </a:p>
          <a:p>
            <a:pPr marL="0" indent="0">
              <a:buClr>
                <a:srgbClr val="660033"/>
              </a:buClr>
              <a:buNone/>
            </a:pPr>
            <a:r>
              <a:rPr lang="da-DK" sz="2000" b="1" dirty="0">
                <a:solidFill>
                  <a:schemeClr val="tx1">
                    <a:lumMod val="65000"/>
                    <a:lumOff val="35000"/>
                  </a:schemeClr>
                </a:solidFill>
              </a:rPr>
              <a:t>4. modul: </a:t>
            </a:r>
          </a:p>
          <a:p>
            <a:pPr marL="0" indent="0">
              <a:buClr>
                <a:srgbClr val="24AE84"/>
              </a:buClr>
              <a:buNone/>
            </a:pPr>
            <a:r>
              <a:rPr lang="da-DK" sz="2000" dirty="0">
                <a:solidFill>
                  <a:schemeClr val="tx1">
                    <a:lumMod val="65000"/>
                    <a:lumOff val="35000"/>
                  </a:schemeClr>
                </a:solidFill>
              </a:rPr>
              <a:t>Tænk på en oplevelse, der har inspireret dig til at gøre noget for en borger med udgangspunkt i borgerens oplevelse af hjemlighed. </a:t>
            </a:r>
          </a:p>
          <a:p>
            <a:pPr marL="0" indent="0">
              <a:buNone/>
            </a:pPr>
            <a:endParaRPr lang="da-DK" sz="2800" b="1" i="1" dirty="0">
              <a:solidFill>
                <a:schemeClr val="tx1">
                  <a:lumMod val="65000"/>
                  <a:lumOff val="35000"/>
                </a:schemeClr>
              </a:solidFill>
              <a:highlight>
                <a:srgbClr val="FFFF00"/>
              </a:highlight>
            </a:endParaRPr>
          </a:p>
          <a:p>
            <a:pPr marL="0" indent="0">
              <a:buNone/>
            </a:pPr>
            <a:endParaRPr lang="da-DK" sz="3200" dirty="0"/>
          </a:p>
        </p:txBody>
      </p:sp>
      <p:sp>
        <p:nvSpPr>
          <p:cNvPr id="3" name="Pladsholder til slidenummer 2">
            <a:extLst>
              <a:ext uri="{FF2B5EF4-FFF2-40B4-BE49-F238E27FC236}">
                <a16:creationId xmlns:a16="http://schemas.microsoft.com/office/drawing/2014/main" id="{E4208E42-BF42-495D-A19A-3CC0925C649C}"/>
              </a:ext>
            </a:extLst>
          </p:cNvPr>
          <p:cNvSpPr>
            <a:spLocks noGrp="1"/>
          </p:cNvSpPr>
          <p:nvPr>
            <p:ph type="sldNum" sz="quarter" idx="12"/>
          </p:nvPr>
        </p:nvSpPr>
        <p:spPr/>
        <p:txBody>
          <a:bodyPr/>
          <a:lstStyle/>
          <a:p>
            <a:r>
              <a:rPr lang="da-DK"/>
              <a:t>Side </a:t>
            </a:r>
            <a:fld id="{24C8C45C-947F-4981-8B3F-4F32E973C901}" type="slidenum">
              <a:rPr lang="da-DK" smtClean="0"/>
              <a:pPr/>
              <a:t>3</a:t>
            </a:fld>
            <a:endParaRPr lang="da-DK" dirty="0"/>
          </a:p>
        </p:txBody>
      </p:sp>
      <p:sp>
        <p:nvSpPr>
          <p:cNvPr id="4" name="Titel 3">
            <a:extLst>
              <a:ext uri="{FF2B5EF4-FFF2-40B4-BE49-F238E27FC236}">
                <a16:creationId xmlns:a16="http://schemas.microsoft.com/office/drawing/2014/main" id="{13045F81-ABB7-481A-9153-501391616F3A}"/>
              </a:ext>
            </a:extLst>
          </p:cNvPr>
          <p:cNvSpPr>
            <a:spLocks noGrp="1"/>
          </p:cNvSpPr>
          <p:nvPr>
            <p:ph type="title"/>
          </p:nvPr>
        </p:nvSpPr>
        <p:spPr>
          <a:xfrm>
            <a:off x="432000" y="584199"/>
            <a:ext cx="8398800" cy="650273"/>
          </a:xfrm>
        </p:spPr>
        <p:txBody>
          <a:bodyPr/>
          <a:lstStyle/>
          <a:p>
            <a:r>
              <a:rPr lang="da-DK" sz="2800" dirty="0">
                <a:solidFill>
                  <a:schemeClr val="tx1">
                    <a:lumMod val="65000"/>
                    <a:lumOff val="35000"/>
                  </a:schemeClr>
                </a:solidFill>
                <a:latin typeface="+mn-lt"/>
              </a:rPr>
              <a:t>Forberedelse til mødet om hjemlighed</a:t>
            </a:r>
            <a:endParaRPr lang="da-DK" sz="3200" dirty="0">
              <a:solidFill>
                <a:schemeClr val="tx1">
                  <a:lumMod val="65000"/>
                  <a:lumOff val="35000"/>
                </a:schemeClr>
              </a:solidFill>
              <a:latin typeface="+mn-lt"/>
            </a:endParaRPr>
          </a:p>
        </p:txBody>
      </p:sp>
      <p:sp>
        <p:nvSpPr>
          <p:cNvPr id="5" name="Rutediagram: Proces 4">
            <a:extLst>
              <a:ext uri="{FF2B5EF4-FFF2-40B4-BE49-F238E27FC236}">
                <a16:creationId xmlns:a16="http://schemas.microsoft.com/office/drawing/2014/main" id="{3CFB901A-4D77-4D99-A6EE-B3968E015F85}"/>
              </a:ext>
            </a:extLst>
          </p:cNvPr>
          <p:cNvSpPr/>
          <p:nvPr/>
        </p:nvSpPr>
        <p:spPr>
          <a:xfrm rot="5400000">
            <a:off x="6047764" y="-5941461"/>
            <a:ext cx="96471" cy="11973885"/>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utediagram: Proces 5">
            <a:extLst>
              <a:ext uri="{FF2B5EF4-FFF2-40B4-BE49-F238E27FC236}">
                <a16:creationId xmlns:a16="http://schemas.microsoft.com/office/drawing/2014/main" id="{C5C587F3-731C-4FBF-94CE-78A130B2DCDC}"/>
              </a:ext>
            </a:extLst>
          </p:cNvPr>
          <p:cNvSpPr/>
          <p:nvPr/>
        </p:nvSpPr>
        <p:spPr>
          <a:xfrm>
            <a:off x="12082943" y="0"/>
            <a:ext cx="109057" cy="6858000"/>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utediagram: Proces 6">
            <a:extLst>
              <a:ext uri="{FF2B5EF4-FFF2-40B4-BE49-F238E27FC236}">
                <a16:creationId xmlns:a16="http://schemas.microsoft.com/office/drawing/2014/main" id="{BC3049D5-C66E-49DC-947F-5A4B8F21D3AA}"/>
              </a:ext>
            </a:extLst>
          </p:cNvPr>
          <p:cNvSpPr/>
          <p:nvPr/>
        </p:nvSpPr>
        <p:spPr>
          <a:xfrm rot="5400000">
            <a:off x="6047766" y="822823"/>
            <a:ext cx="96471" cy="11973885"/>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utediagram: Proces 7">
            <a:extLst>
              <a:ext uri="{FF2B5EF4-FFF2-40B4-BE49-F238E27FC236}">
                <a16:creationId xmlns:a16="http://schemas.microsoft.com/office/drawing/2014/main" id="{F06162CC-3BCB-473B-BF7F-4F49D116F1A2}"/>
              </a:ext>
            </a:extLst>
          </p:cNvPr>
          <p:cNvSpPr/>
          <p:nvPr/>
        </p:nvSpPr>
        <p:spPr>
          <a:xfrm>
            <a:off x="0" y="1"/>
            <a:ext cx="109057" cy="6858000"/>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97480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 name="Tekstfelt 87">
            <a:extLst>
              <a:ext uri="{FF2B5EF4-FFF2-40B4-BE49-F238E27FC236}">
                <a16:creationId xmlns:a16="http://schemas.microsoft.com/office/drawing/2014/main" id="{97D2C296-4922-4861-A7DE-1DE22B318325}"/>
              </a:ext>
            </a:extLst>
          </p:cNvPr>
          <p:cNvSpPr txBox="1"/>
          <p:nvPr/>
        </p:nvSpPr>
        <p:spPr>
          <a:xfrm>
            <a:off x="8865704" y="0"/>
            <a:ext cx="3311936" cy="6858000"/>
          </a:xfrm>
          <a:prstGeom prst="rect">
            <a:avLst/>
          </a:prstGeom>
          <a:solidFill>
            <a:srgbClr val="24AE84"/>
          </a:solidFill>
          <a:ln>
            <a:solidFill>
              <a:srgbClr val="24AE84"/>
            </a:solidFill>
          </a:ln>
        </p:spPr>
        <p:txBody>
          <a:bodyPr wrap="square" lIns="0" tIns="0" rIns="0" bIns="0" rtlCol="0">
            <a:spAutoFit/>
          </a:bodyPr>
          <a:lstStyle/>
          <a:p>
            <a:endParaRPr lang="da-DK" sz="2000" dirty="0" err="1"/>
          </a:p>
        </p:txBody>
      </p:sp>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4</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576000"/>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Hvad du kan gøre inden mødet</a:t>
            </a:r>
          </a:p>
        </p:txBody>
      </p:sp>
      <p:sp>
        <p:nvSpPr>
          <p:cNvPr id="8" name="Tekstfelt 7">
            <a:extLst>
              <a:ext uri="{FF2B5EF4-FFF2-40B4-BE49-F238E27FC236}">
                <a16:creationId xmlns:a16="http://schemas.microsoft.com/office/drawing/2014/main" id="{73E914CC-3C6C-4020-80CE-40F442FC4DA8}"/>
              </a:ext>
            </a:extLst>
          </p:cNvPr>
          <p:cNvSpPr txBox="1"/>
          <p:nvPr/>
        </p:nvSpPr>
        <p:spPr>
          <a:xfrm>
            <a:off x="441475" y="1085059"/>
            <a:ext cx="8387376" cy="5416868"/>
          </a:xfrm>
          <a:prstGeom prst="rect">
            <a:avLst/>
          </a:prstGeom>
          <a:noFill/>
        </p:spPr>
        <p:txBody>
          <a:bodyPr wrap="square" lIns="0" tIns="0" rIns="0" bIns="0" rtlCol="0">
            <a:spAutoFit/>
          </a:bodyPr>
          <a:lstStyle/>
          <a:p>
            <a:pPr marL="342900" indent="-342900">
              <a:buFont typeface="Arial" panose="020B0604020202020204" pitchFamily="34" charset="0"/>
              <a:buChar char="•"/>
            </a:pPr>
            <a:r>
              <a:rPr lang="da-DK" sz="1600" b="1" dirty="0">
                <a:solidFill>
                  <a:schemeClr val="tx1">
                    <a:lumMod val="65000"/>
                    <a:lumOff val="35000"/>
                  </a:schemeClr>
                </a:solidFill>
              </a:rPr>
              <a:t>Læs op på hjemlighed</a:t>
            </a:r>
            <a:r>
              <a:rPr lang="da-DK" sz="1600" dirty="0">
                <a:solidFill>
                  <a:schemeClr val="tx1">
                    <a:lumMod val="65000"/>
                    <a:lumOff val="35000"/>
                  </a:schemeClr>
                </a:solidFill>
              </a:rPr>
              <a:t>: Sæt tid af til, at du kan sætte sig grundigt ind i mødepakkens indhold. Du kan f.eks. orientere dig på Sundhedsstyrelsens hjemmeside om hjemlighed. Her kan du bl.a. finde et </a:t>
            </a:r>
            <a:r>
              <a:rPr lang="da-DK" sz="1600" dirty="0" err="1">
                <a:solidFill>
                  <a:srgbClr val="24AE84"/>
                </a:solidFill>
                <a:hlinkClick r:id="rId3">
                  <a:extLst>
                    <a:ext uri="{A12FA001-AC4F-418D-AE19-62706E023703}">
                      <ahyp:hlinkClr xmlns:ahyp="http://schemas.microsoft.com/office/drawing/2018/hyperlinkcolor" val="tx"/>
                    </a:ext>
                  </a:extLst>
                </a:hlinkClick>
              </a:rPr>
              <a:t>vidensindblik</a:t>
            </a:r>
            <a:r>
              <a:rPr lang="da-DK" sz="1600" dirty="0">
                <a:solidFill>
                  <a:srgbClr val="24AE84"/>
                </a:solidFill>
                <a:hlinkClick r:id="rId3">
                  <a:extLst>
                    <a:ext uri="{A12FA001-AC4F-418D-AE19-62706E023703}">
                      <ahyp:hlinkClr xmlns:ahyp="http://schemas.microsoft.com/office/drawing/2018/hyperlinkcolor" val="tx"/>
                    </a:ext>
                  </a:extLst>
                </a:hlinkClick>
              </a:rPr>
              <a:t> om hjemlighed</a:t>
            </a:r>
            <a:r>
              <a:rPr lang="da-DK" sz="1600" dirty="0">
                <a:solidFill>
                  <a:schemeClr val="tx1">
                    <a:lumMod val="65000"/>
                    <a:lumOff val="35000"/>
                  </a:schemeClr>
                </a:solidFill>
              </a:rPr>
              <a:t>.</a:t>
            </a:r>
          </a:p>
          <a:p>
            <a:pPr marL="342900" indent="-342900">
              <a:buFont typeface="Arial" panose="020B0604020202020204" pitchFamily="34" charset="0"/>
              <a:buChar char="•"/>
            </a:pPr>
            <a:endParaRPr lang="da-DK" sz="1600" dirty="0">
              <a:solidFill>
                <a:schemeClr val="tx1">
                  <a:lumMod val="65000"/>
                  <a:lumOff val="35000"/>
                </a:schemeClr>
              </a:solidFill>
            </a:endParaRPr>
          </a:p>
          <a:p>
            <a:pPr marL="342900" indent="-342900">
              <a:buFont typeface="Arial" panose="020B0604020202020204" pitchFamily="34" charset="0"/>
              <a:buChar char="•"/>
            </a:pPr>
            <a:r>
              <a:rPr lang="da-DK" sz="1600" b="1" dirty="0">
                <a:solidFill>
                  <a:schemeClr val="tx1">
                    <a:lumMod val="65000"/>
                    <a:lumOff val="35000"/>
                  </a:schemeClr>
                </a:solidFill>
              </a:rPr>
              <a:t>Se noterne igennem</a:t>
            </a:r>
            <a:r>
              <a:rPr lang="da-DK" sz="1600" dirty="0">
                <a:solidFill>
                  <a:schemeClr val="tx1">
                    <a:lumMod val="65000"/>
                    <a:lumOff val="35000"/>
                  </a:schemeClr>
                </a:solidFill>
              </a:rPr>
              <a:t>: Løbende i mødepakken vil du kunne se noter. De er ment som støtte til dig som mødeleder. Tag gerne disse i brug, hvis de giver mening for dig.</a:t>
            </a:r>
          </a:p>
          <a:p>
            <a:pPr marL="342900" indent="-342900">
              <a:buFont typeface="Arial" panose="020B0604020202020204" pitchFamily="34" charset="0"/>
              <a:buChar char="•"/>
            </a:pPr>
            <a:endParaRPr lang="da-DK" sz="1600" dirty="0">
              <a:solidFill>
                <a:schemeClr val="tx1">
                  <a:lumMod val="65000"/>
                  <a:lumOff val="35000"/>
                </a:schemeClr>
              </a:solidFill>
            </a:endParaRPr>
          </a:p>
          <a:p>
            <a:pPr marL="342900" indent="-342900">
              <a:buFont typeface="Arial" panose="020B0604020202020204" pitchFamily="34" charset="0"/>
              <a:buChar char="•"/>
            </a:pPr>
            <a:r>
              <a:rPr lang="da-DK" sz="1600" b="1" dirty="0">
                <a:solidFill>
                  <a:schemeClr val="tx1">
                    <a:lumMod val="65000"/>
                    <a:lumOff val="35000"/>
                  </a:schemeClr>
                </a:solidFill>
              </a:rPr>
              <a:t>Tilpas præsentationen:</a:t>
            </a:r>
            <a:r>
              <a:rPr lang="da-DK" sz="1600" dirty="0">
                <a:solidFill>
                  <a:schemeClr val="tx1">
                    <a:lumMod val="65000"/>
                    <a:lumOff val="35000"/>
                  </a:schemeClr>
                </a:solidFill>
              </a:rPr>
              <a:t> Slide 1-6 er til dig som mødeleder og skal ikke vises til mødet. Slide 7-18 kan vises på mødet. </a:t>
            </a:r>
          </a:p>
          <a:p>
            <a:pPr marL="342900" indent="-342900">
              <a:buFont typeface="Arial" panose="020B0604020202020204" pitchFamily="34" charset="0"/>
              <a:buChar char="•"/>
            </a:pPr>
            <a:endParaRPr lang="da-DK" sz="1600" b="1" dirty="0">
              <a:solidFill>
                <a:schemeClr val="tx1">
                  <a:lumMod val="65000"/>
                  <a:lumOff val="35000"/>
                </a:schemeClr>
              </a:solidFill>
            </a:endParaRPr>
          </a:p>
          <a:p>
            <a:pPr marL="342900" indent="-342900">
              <a:buFont typeface="Arial" panose="020B0604020202020204" pitchFamily="34" charset="0"/>
              <a:buChar char="•"/>
            </a:pPr>
            <a:r>
              <a:rPr lang="da-DK" sz="1600" b="1" dirty="0">
                <a:solidFill>
                  <a:schemeClr val="tx1">
                    <a:lumMod val="65000"/>
                    <a:lumOff val="35000"/>
                  </a:schemeClr>
                </a:solidFill>
              </a:rPr>
              <a:t>Mødedeltagere:</a:t>
            </a:r>
            <a:r>
              <a:rPr lang="da-DK" sz="1600" dirty="0">
                <a:solidFill>
                  <a:schemeClr val="tx1">
                    <a:lumMod val="65000"/>
                    <a:lumOff val="35000"/>
                  </a:schemeClr>
                </a:solidFill>
              </a:rPr>
              <a:t> Inviter relevante mødedeltagere. Tænk over om det giver mening, at forskellige faggrupper og vagtlag er med. </a:t>
            </a:r>
          </a:p>
          <a:p>
            <a:pPr marL="342900" indent="-342900">
              <a:buFont typeface="Arial" panose="020B0604020202020204" pitchFamily="34" charset="0"/>
              <a:buChar char="•"/>
            </a:pPr>
            <a:endParaRPr lang="da-DK" sz="1600" b="1" dirty="0">
              <a:solidFill>
                <a:schemeClr val="tx1">
                  <a:lumMod val="65000"/>
                  <a:lumOff val="35000"/>
                </a:schemeClr>
              </a:solidFill>
            </a:endParaRPr>
          </a:p>
          <a:p>
            <a:pPr marL="342900" indent="-342900">
              <a:buFont typeface="Arial" panose="020B0604020202020204" pitchFamily="34" charset="0"/>
              <a:buChar char="•"/>
            </a:pPr>
            <a:r>
              <a:rPr lang="da-DK" sz="1600" b="1" dirty="0">
                <a:solidFill>
                  <a:schemeClr val="tx1">
                    <a:lumMod val="65000"/>
                    <a:lumOff val="35000"/>
                  </a:schemeClr>
                </a:solidFill>
              </a:rPr>
              <a:t>Lokale og fordybelse: </a:t>
            </a:r>
            <a:r>
              <a:rPr lang="da-DK" sz="1600" dirty="0">
                <a:solidFill>
                  <a:schemeClr val="tx1">
                    <a:lumMod val="65000"/>
                    <a:lumOff val="35000"/>
                  </a:schemeClr>
                </a:solidFill>
              </a:rPr>
              <a:t>Book et uforstyrret lokale, hvor I kan trække jer tilbage til fuld fordybelse. Aftal f.eks. at der er andre, som har ansvar for at reagere ved alarmer/telefoner, der ringer.</a:t>
            </a:r>
          </a:p>
          <a:p>
            <a:pPr marL="342900" indent="-342900">
              <a:buFont typeface="Arial" panose="020B0604020202020204" pitchFamily="34" charset="0"/>
              <a:buChar char="•"/>
            </a:pPr>
            <a:endParaRPr lang="da-DK" sz="1600" dirty="0">
              <a:solidFill>
                <a:schemeClr val="tx1">
                  <a:lumMod val="65000"/>
                  <a:lumOff val="35000"/>
                </a:schemeClr>
              </a:solidFill>
            </a:endParaRPr>
          </a:p>
          <a:p>
            <a:pPr marL="342900" indent="-342900">
              <a:buFont typeface="Arial" panose="020B0604020202020204" pitchFamily="34" charset="0"/>
              <a:buChar char="•"/>
            </a:pPr>
            <a:r>
              <a:rPr lang="da-DK" sz="1600" b="1" dirty="0">
                <a:solidFill>
                  <a:schemeClr val="tx1">
                    <a:lumMod val="65000"/>
                    <a:lumOff val="35000"/>
                  </a:schemeClr>
                </a:solidFill>
              </a:rPr>
              <a:t>Mødedeltagernes forberedelse: </a:t>
            </a:r>
            <a:r>
              <a:rPr lang="da-DK" sz="1600" dirty="0">
                <a:solidFill>
                  <a:schemeClr val="tx1">
                    <a:lumMod val="65000"/>
                    <a:lumOff val="35000"/>
                  </a:schemeClr>
                </a:solidFill>
              </a:rPr>
              <a:t>Orienter mødedeltagerne om mødets formål og udlever refleksionsopgaverne (slide 3) forud for mødet. Det giver mødedeltagerne mulighed for at reflektere over, hvad hjemlighed betyder for arbejdet i ældreplejen. </a:t>
            </a:r>
          </a:p>
          <a:p>
            <a:pPr marL="342900" indent="-342900">
              <a:buFont typeface="Arial" panose="020B0604020202020204" pitchFamily="34" charset="0"/>
              <a:buChar char="•"/>
            </a:pPr>
            <a:endParaRPr lang="da-DK" sz="1600" dirty="0">
              <a:solidFill>
                <a:schemeClr val="tx1">
                  <a:lumMod val="65000"/>
                  <a:lumOff val="35000"/>
                </a:schemeClr>
              </a:solidFill>
            </a:endParaRPr>
          </a:p>
          <a:p>
            <a:pPr marL="342900" indent="-342900">
              <a:buFont typeface="Arial" panose="020B0604020202020204" pitchFamily="34" charset="0"/>
              <a:buChar char="•"/>
            </a:pPr>
            <a:r>
              <a:rPr lang="da-DK" sz="1600" b="1" dirty="0">
                <a:solidFill>
                  <a:schemeClr val="tx1">
                    <a:lumMod val="65000"/>
                    <a:lumOff val="35000"/>
                  </a:schemeClr>
                </a:solidFill>
              </a:rPr>
              <a:t>Print: </a:t>
            </a:r>
            <a:r>
              <a:rPr lang="da-DK" sz="1600" dirty="0">
                <a:solidFill>
                  <a:schemeClr val="tx1">
                    <a:lumMod val="65000"/>
                    <a:lumOff val="35000"/>
                  </a:schemeClr>
                </a:solidFill>
              </a:rPr>
              <a:t>Print slide 12 til hvert bord og del ud ifm. modul 2.</a:t>
            </a:r>
          </a:p>
        </p:txBody>
      </p:sp>
      <p:grpSp>
        <p:nvGrpSpPr>
          <p:cNvPr id="10" name="Grafik 3">
            <a:extLst>
              <a:ext uri="{FF2B5EF4-FFF2-40B4-BE49-F238E27FC236}">
                <a16:creationId xmlns:a16="http://schemas.microsoft.com/office/drawing/2014/main" id="{34099D33-6544-4389-90B4-C53DAFEECACB}"/>
              </a:ext>
            </a:extLst>
          </p:cNvPr>
          <p:cNvGrpSpPr/>
          <p:nvPr/>
        </p:nvGrpSpPr>
        <p:grpSpPr>
          <a:xfrm>
            <a:off x="9011478" y="2257093"/>
            <a:ext cx="3012882" cy="1996855"/>
            <a:chOff x="4565332" y="2239081"/>
            <a:chExt cx="2969894" cy="1953823"/>
          </a:xfrm>
          <a:noFill/>
        </p:grpSpPr>
        <p:grpSp>
          <p:nvGrpSpPr>
            <p:cNvPr id="11" name="Grafik 3">
              <a:extLst>
                <a:ext uri="{FF2B5EF4-FFF2-40B4-BE49-F238E27FC236}">
                  <a16:creationId xmlns:a16="http://schemas.microsoft.com/office/drawing/2014/main" id="{F50D16CD-D7BD-4EC2-9E8C-91EA14DF1A06}"/>
                </a:ext>
              </a:extLst>
            </p:cNvPr>
            <p:cNvGrpSpPr/>
            <p:nvPr/>
          </p:nvGrpSpPr>
          <p:grpSpPr>
            <a:xfrm>
              <a:off x="4632007" y="3366134"/>
              <a:ext cx="2823210" cy="826770"/>
              <a:chOff x="4632007" y="3366134"/>
              <a:chExt cx="2823210" cy="826770"/>
            </a:xfrm>
            <a:noFill/>
          </p:grpSpPr>
          <p:sp>
            <p:nvSpPr>
              <p:cNvPr id="84" name="Kombinationstegning 71">
                <a:extLst>
                  <a:ext uri="{FF2B5EF4-FFF2-40B4-BE49-F238E27FC236}">
                    <a16:creationId xmlns:a16="http://schemas.microsoft.com/office/drawing/2014/main" id="{3CAA8435-937E-4415-84C6-1E8C9DAFBBAA}"/>
                  </a:ext>
                </a:extLst>
              </p:cNvPr>
              <p:cNvSpPr/>
              <p:nvPr/>
            </p:nvSpPr>
            <p:spPr>
              <a:xfrm>
                <a:off x="4632007" y="3566159"/>
                <a:ext cx="2823210" cy="550545"/>
              </a:xfrm>
              <a:custGeom>
                <a:avLst/>
                <a:gdLst>
                  <a:gd name="connsiteX0" fmla="*/ 2661285 w 2823210"/>
                  <a:gd name="connsiteY0" fmla="*/ 0 h 550545"/>
                  <a:gd name="connsiteX1" fmla="*/ 2823210 w 2823210"/>
                  <a:gd name="connsiteY1" fmla="*/ 175260 h 550545"/>
                  <a:gd name="connsiteX2" fmla="*/ 1411605 w 2823210"/>
                  <a:gd name="connsiteY2" fmla="*/ 550545 h 550545"/>
                  <a:gd name="connsiteX3" fmla="*/ 0 w 2823210"/>
                  <a:gd name="connsiteY3" fmla="*/ 175260 h 550545"/>
                  <a:gd name="connsiteX4" fmla="*/ 119063 w 2823210"/>
                  <a:gd name="connsiteY4" fmla="*/ 24765 h 55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550545">
                    <a:moveTo>
                      <a:pt x="2661285" y="0"/>
                    </a:moveTo>
                    <a:cubicBezTo>
                      <a:pt x="2765108" y="52388"/>
                      <a:pt x="2823210" y="111443"/>
                      <a:pt x="2823210" y="175260"/>
                    </a:cubicBezTo>
                    <a:cubicBezTo>
                      <a:pt x="2823210" y="382905"/>
                      <a:pt x="2190750" y="550545"/>
                      <a:pt x="1411605" y="550545"/>
                    </a:cubicBezTo>
                    <a:cubicBezTo>
                      <a:pt x="632460" y="550545"/>
                      <a:pt x="0" y="382905"/>
                      <a:pt x="0" y="175260"/>
                    </a:cubicBezTo>
                    <a:cubicBezTo>
                      <a:pt x="0" y="121920"/>
                      <a:pt x="41910" y="70485"/>
                      <a:pt x="119063" y="24765"/>
                    </a:cubicBezTo>
                  </a:path>
                </a:pathLst>
              </a:custGeom>
              <a:noFill/>
              <a:ln w="28575" cap="flat">
                <a:solidFill>
                  <a:schemeClr val="bg1"/>
                </a:solidFill>
                <a:prstDash val="solid"/>
                <a:miter/>
              </a:ln>
            </p:spPr>
            <p:txBody>
              <a:bodyPr rtlCol="0" anchor="ctr"/>
              <a:lstStyle/>
              <a:p>
                <a:endParaRPr lang="da-DK"/>
              </a:p>
            </p:txBody>
          </p:sp>
          <p:sp>
            <p:nvSpPr>
              <p:cNvPr id="85" name="Kombinationstegning 72">
                <a:extLst>
                  <a:ext uri="{FF2B5EF4-FFF2-40B4-BE49-F238E27FC236}">
                    <a16:creationId xmlns:a16="http://schemas.microsoft.com/office/drawing/2014/main" id="{33D813FB-A57F-496F-AB35-2C0D6A914B14}"/>
                  </a:ext>
                </a:extLst>
              </p:cNvPr>
              <p:cNvSpPr/>
              <p:nvPr/>
            </p:nvSpPr>
            <p:spPr>
              <a:xfrm>
                <a:off x="6637972" y="3400425"/>
                <a:ext cx="329565" cy="57150"/>
              </a:xfrm>
              <a:custGeom>
                <a:avLst/>
                <a:gdLst>
                  <a:gd name="connsiteX0" fmla="*/ 0 w 329565"/>
                  <a:gd name="connsiteY0" fmla="*/ 0 h 57150"/>
                  <a:gd name="connsiteX1" fmla="*/ 329565 w 329565"/>
                  <a:gd name="connsiteY1" fmla="*/ 57150 h 57150"/>
                </a:gdLst>
                <a:ahLst/>
                <a:cxnLst>
                  <a:cxn ang="0">
                    <a:pos x="connsiteX0" y="connsiteY0"/>
                  </a:cxn>
                  <a:cxn ang="0">
                    <a:pos x="connsiteX1" y="connsiteY1"/>
                  </a:cxn>
                </a:cxnLst>
                <a:rect l="l" t="t" r="r" b="b"/>
                <a:pathLst>
                  <a:path w="329565" h="57150">
                    <a:moveTo>
                      <a:pt x="0" y="0"/>
                    </a:moveTo>
                    <a:cubicBezTo>
                      <a:pt x="120015" y="15240"/>
                      <a:pt x="231458" y="34290"/>
                      <a:pt x="329565" y="57150"/>
                    </a:cubicBezTo>
                  </a:path>
                </a:pathLst>
              </a:custGeom>
              <a:noFill/>
              <a:ln w="28575" cap="flat">
                <a:solidFill>
                  <a:schemeClr val="bg1"/>
                </a:solidFill>
                <a:prstDash val="solid"/>
                <a:miter/>
              </a:ln>
            </p:spPr>
            <p:txBody>
              <a:bodyPr rtlCol="0" anchor="ctr"/>
              <a:lstStyle/>
              <a:p>
                <a:endParaRPr lang="da-DK"/>
              </a:p>
            </p:txBody>
          </p:sp>
          <p:sp>
            <p:nvSpPr>
              <p:cNvPr id="86" name="Kombinationstegning 73">
                <a:extLst>
                  <a:ext uri="{FF2B5EF4-FFF2-40B4-BE49-F238E27FC236}">
                    <a16:creationId xmlns:a16="http://schemas.microsoft.com/office/drawing/2014/main" id="{96FFD558-1F6B-45DC-AF60-C204C252C377}"/>
                  </a:ext>
                </a:extLst>
              </p:cNvPr>
              <p:cNvSpPr/>
              <p:nvPr/>
            </p:nvSpPr>
            <p:spPr>
              <a:xfrm>
                <a:off x="5377815" y="3366134"/>
                <a:ext cx="888682" cy="43815"/>
              </a:xfrm>
              <a:custGeom>
                <a:avLst/>
                <a:gdLst>
                  <a:gd name="connsiteX0" fmla="*/ 0 w 888682"/>
                  <a:gd name="connsiteY0" fmla="*/ 43815 h 43815"/>
                  <a:gd name="connsiteX1" fmla="*/ 665797 w 888682"/>
                  <a:gd name="connsiteY1" fmla="*/ 0 h 43815"/>
                  <a:gd name="connsiteX2" fmla="*/ 888682 w 888682"/>
                  <a:gd name="connsiteY2" fmla="*/ 4763 h 43815"/>
                </a:gdLst>
                <a:ahLst/>
                <a:cxnLst>
                  <a:cxn ang="0">
                    <a:pos x="connsiteX0" y="connsiteY0"/>
                  </a:cxn>
                  <a:cxn ang="0">
                    <a:pos x="connsiteX1" y="connsiteY1"/>
                  </a:cxn>
                  <a:cxn ang="0">
                    <a:pos x="connsiteX2" y="connsiteY2"/>
                  </a:cxn>
                </a:cxnLst>
                <a:rect l="l" t="t" r="r" b="b"/>
                <a:pathLst>
                  <a:path w="888682" h="43815">
                    <a:moveTo>
                      <a:pt x="0" y="43815"/>
                    </a:moveTo>
                    <a:cubicBezTo>
                      <a:pt x="198120" y="15240"/>
                      <a:pt x="424815" y="0"/>
                      <a:pt x="665797" y="0"/>
                    </a:cubicBezTo>
                    <a:cubicBezTo>
                      <a:pt x="741997" y="0"/>
                      <a:pt x="816293" y="1905"/>
                      <a:pt x="888682" y="4763"/>
                    </a:cubicBezTo>
                  </a:path>
                </a:pathLst>
              </a:custGeom>
              <a:noFill/>
              <a:ln w="28575" cap="flat">
                <a:solidFill>
                  <a:schemeClr val="bg1"/>
                </a:solidFill>
                <a:prstDash val="solid"/>
                <a:miter/>
              </a:ln>
            </p:spPr>
            <p:txBody>
              <a:bodyPr rtlCol="0" anchor="ctr"/>
              <a:lstStyle/>
              <a:p>
                <a:endParaRPr lang="da-DK"/>
              </a:p>
            </p:txBody>
          </p:sp>
          <p:sp>
            <p:nvSpPr>
              <p:cNvPr id="87" name="Kombinationstegning 74">
                <a:extLst>
                  <a:ext uri="{FF2B5EF4-FFF2-40B4-BE49-F238E27FC236}">
                    <a16:creationId xmlns:a16="http://schemas.microsoft.com/office/drawing/2014/main" id="{54012F10-6004-4C81-9405-AC43103F385C}"/>
                  </a:ext>
                </a:extLst>
              </p:cNvPr>
              <p:cNvSpPr/>
              <p:nvPr/>
            </p:nvSpPr>
            <p:spPr>
              <a:xfrm>
                <a:off x="4632007" y="3742372"/>
                <a:ext cx="2823210" cy="450532"/>
              </a:xfrm>
              <a:custGeom>
                <a:avLst/>
                <a:gdLst>
                  <a:gd name="connsiteX0" fmla="*/ 0 w 2823210"/>
                  <a:gd name="connsiteY0" fmla="*/ 13335 h 450532"/>
                  <a:gd name="connsiteX1" fmla="*/ 0 w 2823210"/>
                  <a:gd name="connsiteY1" fmla="*/ 75247 h 450532"/>
                  <a:gd name="connsiteX2" fmla="*/ 1411605 w 2823210"/>
                  <a:gd name="connsiteY2" fmla="*/ 450533 h 450532"/>
                  <a:gd name="connsiteX3" fmla="*/ 2823210 w 2823210"/>
                  <a:gd name="connsiteY3" fmla="*/ 75247 h 450532"/>
                  <a:gd name="connsiteX4" fmla="*/ 2823210 w 2823210"/>
                  <a:gd name="connsiteY4" fmla="*/ 0 h 450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450532">
                    <a:moveTo>
                      <a:pt x="0" y="13335"/>
                    </a:moveTo>
                    <a:lnTo>
                      <a:pt x="0" y="75247"/>
                    </a:lnTo>
                    <a:cubicBezTo>
                      <a:pt x="0" y="282893"/>
                      <a:pt x="632460" y="450533"/>
                      <a:pt x="1411605" y="450533"/>
                    </a:cubicBezTo>
                    <a:cubicBezTo>
                      <a:pt x="2190750" y="450533"/>
                      <a:pt x="2823210" y="282893"/>
                      <a:pt x="2823210" y="75247"/>
                    </a:cubicBezTo>
                    <a:lnTo>
                      <a:pt x="2823210" y="0"/>
                    </a:lnTo>
                  </a:path>
                </a:pathLst>
              </a:custGeom>
              <a:noFill/>
              <a:ln w="28575" cap="flat">
                <a:solidFill>
                  <a:schemeClr val="bg1"/>
                </a:solidFill>
                <a:prstDash val="solid"/>
                <a:miter/>
              </a:ln>
            </p:spPr>
            <p:txBody>
              <a:bodyPr rtlCol="0" anchor="ctr"/>
              <a:lstStyle/>
              <a:p>
                <a:endParaRPr lang="da-DK"/>
              </a:p>
            </p:txBody>
          </p:sp>
        </p:grpSp>
        <p:grpSp>
          <p:nvGrpSpPr>
            <p:cNvPr id="12" name="Grafik 3">
              <a:extLst>
                <a:ext uri="{FF2B5EF4-FFF2-40B4-BE49-F238E27FC236}">
                  <a16:creationId xmlns:a16="http://schemas.microsoft.com/office/drawing/2014/main" id="{06DAD09A-3038-405B-B9FB-726990D981C4}"/>
                </a:ext>
              </a:extLst>
            </p:cNvPr>
            <p:cNvGrpSpPr/>
            <p:nvPr/>
          </p:nvGrpSpPr>
          <p:grpSpPr>
            <a:xfrm>
              <a:off x="6864562" y="2974657"/>
              <a:ext cx="567794" cy="572898"/>
              <a:chOff x="6864562" y="2974657"/>
              <a:chExt cx="567794" cy="572898"/>
            </a:xfrm>
            <a:noFill/>
          </p:grpSpPr>
          <p:sp>
            <p:nvSpPr>
              <p:cNvPr id="82" name="Kombinationstegning 76">
                <a:extLst>
                  <a:ext uri="{FF2B5EF4-FFF2-40B4-BE49-F238E27FC236}">
                    <a16:creationId xmlns:a16="http://schemas.microsoft.com/office/drawing/2014/main" id="{5C7D6C20-0397-4429-A716-93990682B6CE}"/>
                  </a:ext>
                </a:extLst>
              </p:cNvPr>
              <p:cNvSpPr/>
              <p:nvPr/>
            </p:nvSpPr>
            <p:spPr>
              <a:xfrm>
                <a:off x="7160894" y="2974657"/>
                <a:ext cx="271462" cy="572898"/>
              </a:xfrm>
              <a:custGeom>
                <a:avLst/>
                <a:gdLst>
                  <a:gd name="connsiteX0" fmla="*/ 8573 w 271462"/>
                  <a:gd name="connsiteY0" fmla="*/ 0 h 572898"/>
                  <a:gd name="connsiteX1" fmla="*/ 262890 w 271462"/>
                  <a:gd name="connsiteY1" fmla="*/ 278130 h 572898"/>
                  <a:gd name="connsiteX2" fmla="*/ 266700 w 271462"/>
                  <a:gd name="connsiteY2" fmla="*/ 379095 h 572898"/>
                  <a:gd name="connsiteX3" fmla="*/ 271463 w 271462"/>
                  <a:gd name="connsiteY3" fmla="*/ 482918 h 572898"/>
                  <a:gd name="connsiteX4" fmla="*/ 233363 w 271462"/>
                  <a:gd name="connsiteY4" fmla="*/ 551498 h 572898"/>
                  <a:gd name="connsiteX5" fmla="*/ 175260 w 271462"/>
                  <a:gd name="connsiteY5" fmla="*/ 563880 h 572898"/>
                  <a:gd name="connsiteX6" fmla="*/ 110490 w 271462"/>
                  <a:gd name="connsiteY6" fmla="*/ 568643 h 572898"/>
                  <a:gd name="connsiteX7" fmla="*/ 0 w 271462"/>
                  <a:gd name="connsiteY7" fmla="*/ 572453 h 57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462" h="572898">
                    <a:moveTo>
                      <a:pt x="8573" y="0"/>
                    </a:moveTo>
                    <a:cubicBezTo>
                      <a:pt x="150495" y="12383"/>
                      <a:pt x="262890" y="132398"/>
                      <a:pt x="262890" y="278130"/>
                    </a:cubicBezTo>
                    <a:cubicBezTo>
                      <a:pt x="262890" y="307658"/>
                      <a:pt x="266700" y="334328"/>
                      <a:pt x="266700" y="379095"/>
                    </a:cubicBezTo>
                    <a:cubicBezTo>
                      <a:pt x="266700" y="414338"/>
                      <a:pt x="271463" y="448628"/>
                      <a:pt x="271463" y="482918"/>
                    </a:cubicBezTo>
                    <a:cubicBezTo>
                      <a:pt x="271463" y="515303"/>
                      <a:pt x="259080" y="541973"/>
                      <a:pt x="233363" y="551498"/>
                    </a:cubicBezTo>
                    <a:cubicBezTo>
                      <a:pt x="214313" y="559118"/>
                      <a:pt x="195263" y="561975"/>
                      <a:pt x="175260" y="563880"/>
                    </a:cubicBezTo>
                    <a:cubicBezTo>
                      <a:pt x="153353" y="565785"/>
                      <a:pt x="132398" y="567690"/>
                      <a:pt x="110490" y="568643"/>
                    </a:cubicBezTo>
                    <a:cubicBezTo>
                      <a:pt x="72390" y="569595"/>
                      <a:pt x="39053" y="574358"/>
                      <a:pt x="0" y="572453"/>
                    </a:cubicBezTo>
                  </a:path>
                </a:pathLst>
              </a:custGeom>
              <a:noFill/>
              <a:ln w="28575" cap="flat">
                <a:solidFill>
                  <a:schemeClr val="bg1"/>
                </a:solidFill>
                <a:prstDash val="solid"/>
                <a:miter/>
              </a:ln>
            </p:spPr>
            <p:txBody>
              <a:bodyPr rtlCol="0" anchor="ctr"/>
              <a:lstStyle/>
              <a:p>
                <a:endParaRPr lang="da-DK"/>
              </a:p>
            </p:txBody>
          </p:sp>
          <p:sp>
            <p:nvSpPr>
              <p:cNvPr id="83" name="Kombinationstegning 77">
                <a:extLst>
                  <a:ext uri="{FF2B5EF4-FFF2-40B4-BE49-F238E27FC236}">
                    <a16:creationId xmlns:a16="http://schemas.microsoft.com/office/drawing/2014/main" id="{25FDFBCD-E2AC-4129-9ADA-415E45C85E9D}"/>
                  </a:ext>
                </a:extLst>
              </p:cNvPr>
              <p:cNvSpPr/>
              <p:nvPr/>
            </p:nvSpPr>
            <p:spPr>
              <a:xfrm>
                <a:off x="6864562" y="2993707"/>
                <a:ext cx="154409" cy="448627"/>
              </a:xfrm>
              <a:custGeom>
                <a:avLst/>
                <a:gdLst>
                  <a:gd name="connsiteX0" fmla="*/ 23917 w 154409"/>
                  <a:gd name="connsiteY0" fmla="*/ 448628 h 448627"/>
                  <a:gd name="connsiteX1" fmla="*/ 7725 w 154409"/>
                  <a:gd name="connsiteY1" fmla="*/ 344805 h 448627"/>
                  <a:gd name="connsiteX2" fmla="*/ 105 w 154409"/>
                  <a:gd name="connsiteY2" fmla="*/ 282893 h 448627"/>
                  <a:gd name="connsiteX3" fmla="*/ 10582 w 154409"/>
                  <a:gd name="connsiteY3" fmla="*/ 220980 h 448627"/>
                  <a:gd name="connsiteX4" fmla="*/ 154409 w 154409"/>
                  <a:gd name="connsiteY4" fmla="*/ 0 h 44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09" h="448627">
                    <a:moveTo>
                      <a:pt x="23917" y="448628"/>
                    </a:moveTo>
                    <a:cubicBezTo>
                      <a:pt x="24869" y="400050"/>
                      <a:pt x="19155" y="387668"/>
                      <a:pt x="7725" y="344805"/>
                    </a:cubicBezTo>
                    <a:cubicBezTo>
                      <a:pt x="3915" y="331470"/>
                      <a:pt x="105" y="296228"/>
                      <a:pt x="105" y="282893"/>
                    </a:cubicBezTo>
                    <a:cubicBezTo>
                      <a:pt x="-848" y="265748"/>
                      <a:pt x="4867" y="237173"/>
                      <a:pt x="10582" y="220980"/>
                    </a:cubicBezTo>
                    <a:cubicBezTo>
                      <a:pt x="38205" y="138113"/>
                      <a:pt x="60112" y="31433"/>
                      <a:pt x="154409" y="0"/>
                    </a:cubicBezTo>
                  </a:path>
                </a:pathLst>
              </a:custGeom>
              <a:noFill/>
              <a:ln w="28575" cap="flat">
                <a:solidFill>
                  <a:schemeClr val="bg1"/>
                </a:solidFill>
                <a:prstDash val="solid"/>
                <a:miter/>
              </a:ln>
            </p:spPr>
            <p:txBody>
              <a:bodyPr rtlCol="0" anchor="ctr"/>
              <a:lstStyle/>
              <a:p>
                <a:endParaRPr lang="da-DK"/>
              </a:p>
            </p:txBody>
          </p:sp>
        </p:grpSp>
        <p:sp>
          <p:nvSpPr>
            <p:cNvPr id="13" name="Kombinationstegning 78">
              <a:extLst>
                <a:ext uri="{FF2B5EF4-FFF2-40B4-BE49-F238E27FC236}">
                  <a16:creationId xmlns:a16="http://schemas.microsoft.com/office/drawing/2014/main" id="{DD4F7A05-6B54-4085-A73A-3F98362AE0EF}"/>
                </a:ext>
              </a:extLst>
            </p:cNvPr>
            <p:cNvSpPr/>
            <p:nvPr/>
          </p:nvSpPr>
          <p:spPr>
            <a:xfrm>
              <a:off x="6729193" y="2239081"/>
              <a:ext cx="683296" cy="612703"/>
            </a:xfrm>
            <a:custGeom>
              <a:avLst/>
              <a:gdLst>
                <a:gd name="connsiteX0" fmla="*/ 587912 w 683296"/>
                <a:gd name="connsiteY0" fmla="*/ 612704 h 612703"/>
                <a:gd name="connsiteX1" fmla="*/ 683162 w 683296"/>
                <a:gd name="connsiteY1" fmla="*/ 506976 h 612703"/>
                <a:gd name="connsiteX2" fmla="*/ 636489 w 683296"/>
                <a:gd name="connsiteY2" fmla="*/ 427919 h 612703"/>
                <a:gd name="connsiteX3" fmla="*/ 663159 w 683296"/>
                <a:gd name="connsiteY3" fmla="*/ 363149 h 612703"/>
                <a:gd name="connsiteX4" fmla="*/ 606962 w 683296"/>
                <a:gd name="connsiteY4" fmla="*/ 288854 h 612703"/>
                <a:gd name="connsiteX5" fmla="*/ 634584 w 683296"/>
                <a:gd name="connsiteY5" fmla="*/ 223131 h 612703"/>
                <a:gd name="connsiteX6" fmla="*/ 546954 w 683296"/>
                <a:gd name="connsiteY6" fmla="*/ 144074 h 612703"/>
                <a:gd name="connsiteX7" fmla="*/ 516474 w 683296"/>
                <a:gd name="connsiteY7" fmla="*/ 151694 h 612703"/>
                <a:gd name="connsiteX8" fmla="*/ 311687 w 683296"/>
                <a:gd name="connsiteY8" fmla="*/ 246 h 612703"/>
                <a:gd name="connsiteX9" fmla="*/ 131664 w 683296"/>
                <a:gd name="connsiteY9" fmla="*/ 136454 h 612703"/>
                <a:gd name="connsiteX10" fmla="*/ 123091 w 683296"/>
                <a:gd name="connsiteY10" fmla="*/ 136454 h 612703"/>
                <a:gd name="connsiteX11" fmla="*/ 219 w 683296"/>
                <a:gd name="connsiteY11" fmla="*/ 273614 h 612703"/>
                <a:gd name="connsiteX12" fmla="*/ 33556 w 683296"/>
                <a:gd name="connsiteY12" fmla="*/ 368864 h 6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296" h="612703">
                  <a:moveTo>
                    <a:pt x="587912" y="612704"/>
                  </a:moveTo>
                  <a:cubicBezTo>
                    <a:pt x="643157" y="609846"/>
                    <a:pt x="686019" y="562221"/>
                    <a:pt x="683162" y="506976"/>
                  </a:cubicBezTo>
                  <a:cubicBezTo>
                    <a:pt x="681257" y="473639"/>
                    <a:pt x="663159" y="445064"/>
                    <a:pt x="636489" y="427919"/>
                  </a:cubicBezTo>
                  <a:cubicBezTo>
                    <a:pt x="653634" y="411726"/>
                    <a:pt x="664112" y="387914"/>
                    <a:pt x="663159" y="363149"/>
                  </a:cubicBezTo>
                  <a:cubicBezTo>
                    <a:pt x="661254" y="327906"/>
                    <a:pt x="638394" y="299331"/>
                    <a:pt x="606962" y="288854"/>
                  </a:cubicBezTo>
                  <a:cubicBezTo>
                    <a:pt x="625059" y="272661"/>
                    <a:pt x="635537" y="248849"/>
                    <a:pt x="634584" y="223131"/>
                  </a:cubicBezTo>
                  <a:cubicBezTo>
                    <a:pt x="631726" y="177411"/>
                    <a:pt x="592674" y="142169"/>
                    <a:pt x="546954" y="144074"/>
                  </a:cubicBezTo>
                  <a:cubicBezTo>
                    <a:pt x="536476" y="145026"/>
                    <a:pt x="525999" y="146931"/>
                    <a:pt x="516474" y="151694"/>
                  </a:cubicBezTo>
                  <a:cubicBezTo>
                    <a:pt x="493614" y="60254"/>
                    <a:pt x="408841" y="-4516"/>
                    <a:pt x="311687" y="246"/>
                  </a:cubicBezTo>
                  <a:cubicBezTo>
                    <a:pt x="226914" y="5009"/>
                    <a:pt x="157381" y="61206"/>
                    <a:pt x="131664" y="136454"/>
                  </a:cubicBezTo>
                  <a:cubicBezTo>
                    <a:pt x="128806" y="136454"/>
                    <a:pt x="125949" y="136454"/>
                    <a:pt x="123091" y="136454"/>
                  </a:cubicBezTo>
                  <a:cubicBezTo>
                    <a:pt x="51654" y="140264"/>
                    <a:pt x="3076" y="201224"/>
                    <a:pt x="219" y="273614"/>
                  </a:cubicBezTo>
                  <a:cubicBezTo>
                    <a:pt x="-1686" y="311714"/>
                    <a:pt x="8791" y="366006"/>
                    <a:pt x="33556" y="368864"/>
                  </a:cubicBezTo>
                </a:path>
              </a:pathLst>
            </a:custGeom>
            <a:noFill/>
            <a:ln w="28575" cap="flat">
              <a:solidFill>
                <a:schemeClr val="bg1"/>
              </a:solidFill>
              <a:prstDash val="solid"/>
              <a:miter/>
            </a:ln>
          </p:spPr>
          <p:txBody>
            <a:bodyPr rtlCol="0" anchor="ctr"/>
            <a:lstStyle/>
            <a:p>
              <a:endParaRPr lang="da-DK"/>
            </a:p>
          </p:txBody>
        </p:sp>
        <p:grpSp>
          <p:nvGrpSpPr>
            <p:cNvPr id="14" name="Grafik 3">
              <a:extLst>
                <a:ext uri="{FF2B5EF4-FFF2-40B4-BE49-F238E27FC236}">
                  <a16:creationId xmlns:a16="http://schemas.microsoft.com/office/drawing/2014/main" id="{4EB5C5FA-40B4-4EAE-AF92-EF70E844C72D}"/>
                </a:ext>
              </a:extLst>
            </p:cNvPr>
            <p:cNvGrpSpPr/>
            <p:nvPr/>
          </p:nvGrpSpPr>
          <p:grpSpPr>
            <a:xfrm>
              <a:off x="6809422" y="2470784"/>
              <a:ext cx="447675" cy="450844"/>
              <a:chOff x="6809422" y="2470784"/>
              <a:chExt cx="447675" cy="450844"/>
            </a:xfrm>
            <a:noFill/>
          </p:grpSpPr>
          <p:sp>
            <p:nvSpPr>
              <p:cNvPr id="80" name="Kombinationstegning 81">
                <a:extLst>
                  <a:ext uri="{FF2B5EF4-FFF2-40B4-BE49-F238E27FC236}">
                    <a16:creationId xmlns:a16="http://schemas.microsoft.com/office/drawing/2014/main" id="{26463D30-A949-4A3A-8FBB-20D3110C339A}"/>
                  </a:ext>
                </a:extLst>
              </p:cNvPr>
              <p:cNvSpPr/>
              <p:nvPr/>
            </p:nvSpPr>
            <p:spPr>
              <a:xfrm>
                <a:off x="6810375" y="2470784"/>
                <a:ext cx="422909" cy="142875"/>
              </a:xfrm>
              <a:custGeom>
                <a:avLst/>
                <a:gdLst>
                  <a:gd name="connsiteX0" fmla="*/ 0 w 422909"/>
                  <a:gd name="connsiteY0" fmla="*/ 89535 h 142875"/>
                  <a:gd name="connsiteX1" fmla="*/ 109538 w 422909"/>
                  <a:gd name="connsiteY1" fmla="*/ 0 h 142875"/>
                  <a:gd name="connsiteX2" fmla="*/ 257175 w 422909"/>
                  <a:gd name="connsiteY2" fmla="*/ 100965 h 142875"/>
                  <a:gd name="connsiteX3" fmla="*/ 333375 w 422909"/>
                  <a:gd name="connsiteY3" fmla="*/ 75248 h 142875"/>
                  <a:gd name="connsiteX4" fmla="*/ 422910 w 422909"/>
                  <a:gd name="connsiteY4" fmla="*/ 14287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09" h="142875">
                    <a:moveTo>
                      <a:pt x="0" y="89535"/>
                    </a:moveTo>
                    <a:cubicBezTo>
                      <a:pt x="50482" y="80010"/>
                      <a:pt x="90488" y="45720"/>
                      <a:pt x="109538" y="0"/>
                    </a:cubicBezTo>
                    <a:cubicBezTo>
                      <a:pt x="130493" y="60960"/>
                      <a:pt x="189547" y="103823"/>
                      <a:pt x="257175" y="100965"/>
                    </a:cubicBezTo>
                    <a:cubicBezTo>
                      <a:pt x="285750" y="99060"/>
                      <a:pt x="311468" y="89535"/>
                      <a:pt x="333375" y="75248"/>
                    </a:cubicBezTo>
                    <a:cubicBezTo>
                      <a:pt x="348615" y="111443"/>
                      <a:pt x="382905" y="138113"/>
                      <a:pt x="422910" y="142875"/>
                    </a:cubicBezTo>
                  </a:path>
                </a:pathLst>
              </a:custGeom>
              <a:noFill/>
              <a:ln w="28575" cap="flat">
                <a:solidFill>
                  <a:schemeClr val="bg1"/>
                </a:solidFill>
                <a:prstDash val="solid"/>
                <a:miter/>
              </a:ln>
            </p:spPr>
            <p:txBody>
              <a:bodyPr rtlCol="0" anchor="ctr"/>
              <a:lstStyle/>
              <a:p>
                <a:endParaRPr lang="da-DK"/>
              </a:p>
            </p:txBody>
          </p:sp>
          <p:sp>
            <p:nvSpPr>
              <p:cNvPr id="81" name="Kombinationstegning 82">
                <a:extLst>
                  <a:ext uri="{FF2B5EF4-FFF2-40B4-BE49-F238E27FC236}">
                    <a16:creationId xmlns:a16="http://schemas.microsoft.com/office/drawing/2014/main" id="{AE82B5CF-8B9B-4309-B8E6-AE4FB4968814}"/>
                  </a:ext>
                </a:extLst>
              </p:cNvPr>
              <p:cNvSpPr/>
              <p:nvPr/>
            </p:nvSpPr>
            <p:spPr>
              <a:xfrm>
                <a:off x="6809422" y="2598420"/>
                <a:ext cx="447675" cy="323209"/>
              </a:xfrm>
              <a:custGeom>
                <a:avLst/>
                <a:gdLst>
                  <a:gd name="connsiteX0" fmla="*/ 447675 w 447675"/>
                  <a:gd name="connsiteY0" fmla="*/ 177165 h 323209"/>
                  <a:gd name="connsiteX1" fmla="*/ 250508 w 447675"/>
                  <a:gd name="connsiteY1" fmla="*/ 322898 h 323209"/>
                  <a:gd name="connsiteX2" fmla="*/ 243840 w 447675"/>
                  <a:gd name="connsiteY2" fmla="*/ 322898 h 323209"/>
                  <a:gd name="connsiteX3" fmla="*/ 4763 w 447675"/>
                  <a:gd name="connsiteY3" fmla="*/ 98108 h 323209"/>
                  <a:gd name="connsiteX4" fmla="*/ 0 w 447675"/>
                  <a:gd name="connsiteY4" fmla="*/ 0 h 32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323209">
                    <a:moveTo>
                      <a:pt x="447675" y="177165"/>
                    </a:moveTo>
                    <a:cubicBezTo>
                      <a:pt x="415290" y="259080"/>
                      <a:pt x="340043" y="318135"/>
                      <a:pt x="250508" y="322898"/>
                    </a:cubicBezTo>
                    <a:lnTo>
                      <a:pt x="243840" y="322898"/>
                    </a:lnTo>
                    <a:cubicBezTo>
                      <a:pt x="119063" y="329565"/>
                      <a:pt x="11430" y="228600"/>
                      <a:pt x="4763" y="98108"/>
                    </a:cubicBezTo>
                    <a:lnTo>
                      <a:pt x="0" y="0"/>
                    </a:lnTo>
                  </a:path>
                </a:pathLst>
              </a:custGeom>
              <a:noFill/>
              <a:ln w="28575" cap="flat">
                <a:solidFill>
                  <a:schemeClr val="bg1"/>
                </a:solidFill>
                <a:prstDash val="solid"/>
                <a:miter/>
              </a:ln>
            </p:spPr>
            <p:txBody>
              <a:bodyPr rtlCol="0" anchor="ctr"/>
              <a:lstStyle/>
              <a:p>
                <a:endParaRPr lang="da-DK"/>
              </a:p>
            </p:txBody>
          </p:sp>
        </p:grpSp>
        <p:sp>
          <p:nvSpPr>
            <p:cNvPr id="15" name="Kombinationstegning 83">
              <a:extLst>
                <a:ext uri="{FF2B5EF4-FFF2-40B4-BE49-F238E27FC236}">
                  <a16:creationId xmlns:a16="http://schemas.microsoft.com/office/drawing/2014/main" id="{E0048AEC-7F2F-4821-80B8-45A7EE41849E}"/>
                </a:ext>
              </a:extLst>
            </p:cNvPr>
            <p:cNvSpPr/>
            <p:nvPr/>
          </p:nvSpPr>
          <p:spPr>
            <a:xfrm>
              <a:off x="6871289" y="2687002"/>
              <a:ext cx="49575" cy="67672"/>
            </a:xfrm>
            <a:custGeom>
              <a:avLst/>
              <a:gdLst>
                <a:gd name="connsiteX0" fmla="*/ 45765 w 49575"/>
                <a:gd name="connsiteY0" fmla="*/ 0 h 67672"/>
                <a:gd name="connsiteX1" fmla="*/ 31478 w 49575"/>
                <a:gd name="connsiteY1" fmla="*/ 953 h 67672"/>
                <a:gd name="connsiteX2" fmla="*/ 45 w 49575"/>
                <a:gd name="connsiteY2" fmla="*/ 36195 h 67672"/>
                <a:gd name="connsiteX3" fmla="*/ 45 w 49575"/>
                <a:gd name="connsiteY3" fmla="*/ 36195 h 67672"/>
                <a:gd name="connsiteX4" fmla="*/ 35288 w 49575"/>
                <a:gd name="connsiteY4" fmla="*/ 67628 h 67672"/>
                <a:gd name="connsiteX5" fmla="*/ 49575 w 49575"/>
                <a:gd name="connsiteY5" fmla="*/ 66675 h 6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75" h="67672">
                  <a:moveTo>
                    <a:pt x="45765" y="0"/>
                  </a:moveTo>
                  <a:lnTo>
                    <a:pt x="31478" y="953"/>
                  </a:lnTo>
                  <a:cubicBezTo>
                    <a:pt x="13380" y="1905"/>
                    <a:pt x="-908" y="17145"/>
                    <a:pt x="45" y="36195"/>
                  </a:cubicBezTo>
                  <a:lnTo>
                    <a:pt x="45" y="36195"/>
                  </a:lnTo>
                  <a:cubicBezTo>
                    <a:pt x="998" y="54292"/>
                    <a:pt x="16238" y="68580"/>
                    <a:pt x="35288" y="67628"/>
                  </a:cubicBezTo>
                  <a:lnTo>
                    <a:pt x="49575" y="66675"/>
                  </a:lnTo>
                </a:path>
              </a:pathLst>
            </a:custGeom>
            <a:noFill/>
            <a:ln w="28575" cap="flat">
              <a:solidFill>
                <a:schemeClr val="bg1"/>
              </a:solidFill>
              <a:prstDash val="solid"/>
              <a:miter/>
            </a:ln>
          </p:spPr>
          <p:txBody>
            <a:bodyPr rtlCol="0" anchor="ctr"/>
            <a:lstStyle/>
            <a:p>
              <a:endParaRPr lang="da-DK"/>
            </a:p>
          </p:txBody>
        </p:sp>
        <p:sp>
          <p:nvSpPr>
            <p:cNvPr id="16" name="Kombinationstegning 84">
              <a:extLst>
                <a:ext uri="{FF2B5EF4-FFF2-40B4-BE49-F238E27FC236}">
                  <a16:creationId xmlns:a16="http://schemas.microsoft.com/office/drawing/2014/main" id="{6D18954A-4BCA-44A1-AABF-9BF665B70237}"/>
                </a:ext>
              </a:extLst>
            </p:cNvPr>
            <p:cNvSpPr/>
            <p:nvPr/>
          </p:nvSpPr>
          <p:spPr>
            <a:xfrm>
              <a:off x="6889432" y="263556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17" name="Kombinationstegning 85">
              <a:extLst>
                <a:ext uri="{FF2B5EF4-FFF2-40B4-BE49-F238E27FC236}">
                  <a16:creationId xmlns:a16="http://schemas.microsoft.com/office/drawing/2014/main" id="{591E5427-63B9-40C1-A4E8-68962B97C129}"/>
                </a:ext>
              </a:extLst>
            </p:cNvPr>
            <p:cNvSpPr/>
            <p:nvPr/>
          </p:nvSpPr>
          <p:spPr>
            <a:xfrm>
              <a:off x="6961822"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80" y="5715"/>
                    <a:pt x="0" y="4436"/>
                    <a:pt x="0" y="2858"/>
                  </a:cubicBezTo>
                  <a:cubicBezTo>
                    <a:pt x="0" y="1279"/>
                    <a:pt x="1280" y="0"/>
                    <a:pt x="2858"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18" name="Kombinationstegning 87">
              <a:extLst>
                <a:ext uri="{FF2B5EF4-FFF2-40B4-BE49-F238E27FC236}">
                  <a16:creationId xmlns:a16="http://schemas.microsoft.com/office/drawing/2014/main" id="{251C4A40-AEA0-4427-A094-CB83E9894C27}"/>
                </a:ext>
              </a:extLst>
            </p:cNvPr>
            <p:cNvSpPr/>
            <p:nvPr/>
          </p:nvSpPr>
          <p:spPr>
            <a:xfrm>
              <a:off x="7208388" y="2603051"/>
              <a:ext cx="90750" cy="126813"/>
            </a:xfrm>
            <a:custGeom>
              <a:avLst/>
              <a:gdLst>
                <a:gd name="connsiteX0" fmla="*/ 48709 w 90750"/>
                <a:gd name="connsiteY0" fmla="*/ 126814 h 126813"/>
                <a:gd name="connsiteX1" fmla="*/ 48709 w 90750"/>
                <a:gd name="connsiteY1" fmla="*/ 126814 h 126813"/>
                <a:gd name="connsiteX2" fmla="*/ 90619 w 90750"/>
                <a:gd name="connsiteY2" fmla="*/ 80141 h 126813"/>
                <a:gd name="connsiteX3" fmla="*/ 88714 w 90750"/>
                <a:gd name="connsiteY3" fmla="*/ 42041 h 126813"/>
                <a:gd name="connsiteX4" fmla="*/ 42042 w 90750"/>
                <a:gd name="connsiteY4" fmla="*/ 131 h 126813"/>
                <a:gd name="connsiteX5" fmla="*/ 42042 w 90750"/>
                <a:gd name="connsiteY5" fmla="*/ 131 h 126813"/>
                <a:gd name="connsiteX6" fmla="*/ 131 w 90750"/>
                <a:gd name="connsiteY6" fmla="*/ 46804 h 12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50" h="126813">
                  <a:moveTo>
                    <a:pt x="48709" y="126814"/>
                  </a:moveTo>
                  <a:lnTo>
                    <a:pt x="48709" y="126814"/>
                  </a:lnTo>
                  <a:cubicBezTo>
                    <a:pt x="73474" y="125861"/>
                    <a:pt x="92524" y="104906"/>
                    <a:pt x="90619" y="80141"/>
                  </a:cubicBezTo>
                  <a:lnTo>
                    <a:pt x="88714" y="42041"/>
                  </a:lnTo>
                  <a:cubicBezTo>
                    <a:pt x="87761" y="17276"/>
                    <a:pt x="66806" y="-1774"/>
                    <a:pt x="42042" y="131"/>
                  </a:cubicBezTo>
                  <a:lnTo>
                    <a:pt x="42042" y="131"/>
                  </a:lnTo>
                  <a:cubicBezTo>
                    <a:pt x="17277" y="1084"/>
                    <a:pt x="-1773" y="22039"/>
                    <a:pt x="131" y="46804"/>
                  </a:cubicBezTo>
                </a:path>
              </a:pathLst>
            </a:custGeom>
            <a:noFill/>
            <a:ln w="28575" cap="flat">
              <a:solidFill>
                <a:schemeClr val="bg1"/>
              </a:solidFill>
              <a:prstDash val="solid"/>
              <a:miter/>
            </a:ln>
          </p:spPr>
          <p:txBody>
            <a:bodyPr rtlCol="0" anchor="ctr"/>
            <a:lstStyle/>
            <a:p>
              <a:endParaRPr lang="da-DK"/>
            </a:p>
          </p:txBody>
        </p:sp>
        <p:sp>
          <p:nvSpPr>
            <p:cNvPr id="19" name="Kombinationstegning 88">
              <a:extLst>
                <a:ext uri="{FF2B5EF4-FFF2-40B4-BE49-F238E27FC236}">
                  <a16:creationId xmlns:a16="http://schemas.microsoft.com/office/drawing/2014/main" id="{2A97ADB9-A101-40A1-812E-36C82BA6FB84}"/>
                </a:ext>
              </a:extLst>
            </p:cNvPr>
            <p:cNvSpPr/>
            <p:nvPr/>
          </p:nvSpPr>
          <p:spPr>
            <a:xfrm>
              <a:off x="6201727" y="3042284"/>
              <a:ext cx="441959" cy="450532"/>
            </a:xfrm>
            <a:custGeom>
              <a:avLst/>
              <a:gdLst>
                <a:gd name="connsiteX0" fmla="*/ 400050 w 441959"/>
                <a:gd name="connsiteY0" fmla="*/ 184785 h 450532"/>
                <a:gd name="connsiteX1" fmla="*/ 354330 w 441959"/>
                <a:gd name="connsiteY1" fmla="*/ 0 h 450532"/>
                <a:gd name="connsiteX2" fmla="*/ 0 w 441959"/>
                <a:gd name="connsiteY2" fmla="*/ 36195 h 450532"/>
                <a:gd name="connsiteX3" fmla="*/ 86678 w 441959"/>
                <a:gd name="connsiteY3" fmla="*/ 450533 h 450532"/>
                <a:gd name="connsiteX4" fmla="*/ 441960 w 441959"/>
                <a:gd name="connsiteY4" fmla="*/ 407670 h 450532"/>
                <a:gd name="connsiteX5" fmla="*/ 414338 w 441959"/>
                <a:gd name="connsiteY5" fmla="*/ 246697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59" h="450532">
                  <a:moveTo>
                    <a:pt x="400050" y="184785"/>
                  </a:moveTo>
                  <a:lnTo>
                    <a:pt x="354330" y="0"/>
                  </a:lnTo>
                  <a:lnTo>
                    <a:pt x="0" y="36195"/>
                  </a:lnTo>
                  <a:lnTo>
                    <a:pt x="86678" y="450533"/>
                  </a:lnTo>
                  <a:lnTo>
                    <a:pt x="441960" y="407670"/>
                  </a:lnTo>
                  <a:lnTo>
                    <a:pt x="414338" y="246697"/>
                  </a:lnTo>
                </a:path>
              </a:pathLst>
            </a:custGeom>
            <a:noFill/>
            <a:ln w="28575" cap="flat">
              <a:solidFill>
                <a:schemeClr val="bg1"/>
              </a:solidFill>
              <a:prstDash val="solid"/>
              <a:miter/>
            </a:ln>
          </p:spPr>
          <p:txBody>
            <a:bodyPr rtlCol="0" anchor="ctr"/>
            <a:lstStyle/>
            <a:p>
              <a:endParaRPr lang="da-DK"/>
            </a:p>
          </p:txBody>
        </p:sp>
        <p:sp>
          <p:nvSpPr>
            <p:cNvPr id="20" name="Kombinationstegning 89">
              <a:extLst>
                <a:ext uri="{FF2B5EF4-FFF2-40B4-BE49-F238E27FC236}">
                  <a16:creationId xmlns:a16="http://schemas.microsoft.com/office/drawing/2014/main" id="{C70B5F67-D375-45CB-8EFB-96DAD502C2F9}"/>
                </a:ext>
              </a:extLst>
            </p:cNvPr>
            <p:cNvSpPr/>
            <p:nvPr/>
          </p:nvSpPr>
          <p:spPr>
            <a:xfrm>
              <a:off x="7025296" y="3094672"/>
              <a:ext cx="20346" cy="229552"/>
            </a:xfrm>
            <a:custGeom>
              <a:avLst/>
              <a:gdLst>
                <a:gd name="connsiteX0" fmla="*/ 20346 w 20346"/>
                <a:gd name="connsiteY0" fmla="*/ 0 h 229552"/>
                <a:gd name="connsiteX1" fmla="*/ 18441 w 20346"/>
                <a:gd name="connsiteY1" fmla="*/ 18097 h 229552"/>
                <a:gd name="connsiteX2" fmla="*/ 10821 w 20346"/>
                <a:gd name="connsiteY2" fmla="*/ 60960 h 229552"/>
                <a:gd name="connsiteX3" fmla="*/ 344 w 20346"/>
                <a:gd name="connsiteY3" fmla="*/ 138113 h 229552"/>
                <a:gd name="connsiteX4" fmla="*/ 4154 w 20346"/>
                <a:gd name="connsiteY4" fmla="*/ 229553 h 22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6" h="229552">
                  <a:moveTo>
                    <a:pt x="20346" y="0"/>
                  </a:moveTo>
                  <a:cubicBezTo>
                    <a:pt x="20346" y="5715"/>
                    <a:pt x="20346" y="12383"/>
                    <a:pt x="18441" y="18097"/>
                  </a:cubicBezTo>
                  <a:cubicBezTo>
                    <a:pt x="12726" y="34290"/>
                    <a:pt x="11773" y="42863"/>
                    <a:pt x="10821" y="60960"/>
                  </a:cubicBezTo>
                  <a:cubicBezTo>
                    <a:pt x="9869" y="87630"/>
                    <a:pt x="344" y="111443"/>
                    <a:pt x="344" y="138113"/>
                  </a:cubicBezTo>
                  <a:cubicBezTo>
                    <a:pt x="-609" y="168593"/>
                    <a:pt x="344" y="199072"/>
                    <a:pt x="4154" y="229553"/>
                  </a:cubicBezTo>
                </a:path>
              </a:pathLst>
            </a:custGeom>
            <a:noFill/>
            <a:ln w="28575" cap="flat">
              <a:solidFill>
                <a:schemeClr val="bg1"/>
              </a:solidFill>
              <a:prstDash val="solid"/>
              <a:miter/>
            </a:ln>
          </p:spPr>
          <p:txBody>
            <a:bodyPr rtlCol="0" anchor="ctr"/>
            <a:lstStyle/>
            <a:p>
              <a:endParaRPr lang="da-DK"/>
            </a:p>
          </p:txBody>
        </p:sp>
        <p:sp>
          <p:nvSpPr>
            <p:cNvPr id="21" name="Kombinationstegning 90">
              <a:extLst>
                <a:ext uri="{FF2B5EF4-FFF2-40B4-BE49-F238E27FC236}">
                  <a16:creationId xmlns:a16="http://schemas.microsoft.com/office/drawing/2014/main" id="{D0A35551-EA01-4758-8FB3-07EBF51BDD71}"/>
                </a:ext>
              </a:extLst>
            </p:cNvPr>
            <p:cNvSpPr/>
            <p:nvPr/>
          </p:nvSpPr>
          <p:spPr>
            <a:xfrm>
              <a:off x="7117080" y="3226117"/>
              <a:ext cx="120014" cy="12382"/>
            </a:xfrm>
            <a:custGeom>
              <a:avLst/>
              <a:gdLst>
                <a:gd name="connsiteX0" fmla="*/ 0 w 120014"/>
                <a:gd name="connsiteY0" fmla="*/ 0 h 12382"/>
                <a:gd name="connsiteX1" fmla="*/ 120015 w 120014"/>
                <a:gd name="connsiteY1" fmla="*/ 12382 h 12382"/>
              </a:gdLst>
              <a:ahLst/>
              <a:cxnLst>
                <a:cxn ang="0">
                  <a:pos x="connsiteX0" y="connsiteY0"/>
                </a:cxn>
                <a:cxn ang="0">
                  <a:pos x="connsiteX1" y="connsiteY1"/>
                </a:cxn>
              </a:cxnLst>
              <a:rect l="l" t="t" r="r" b="b"/>
              <a:pathLst>
                <a:path w="120014" h="12382">
                  <a:moveTo>
                    <a:pt x="0" y="0"/>
                  </a:moveTo>
                  <a:cubicBezTo>
                    <a:pt x="39052" y="7620"/>
                    <a:pt x="80010" y="11430"/>
                    <a:pt x="120015" y="12382"/>
                  </a:cubicBezTo>
                </a:path>
              </a:pathLst>
            </a:custGeom>
            <a:noFill/>
            <a:ln w="28575" cap="flat">
              <a:solidFill>
                <a:schemeClr val="bg1"/>
              </a:solidFill>
              <a:prstDash val="solid"/>
              <a:miter/>
            </a:ln>
          </p:spPr>
          <p:txBody>
            <a:bodyPr rtlCol="0" anchor="ctr"/>
            <a:lstStyle/>
            <a:p>
              <a:endParaRPr lang="da-DK"/>
            </a:p>
          </p:txBody>
        </p:sp>
        <p:sp>
          <p:nvSpPr>
            <p:cNvPr id="22" name="Kombinationstegning 91">
              <a:extLst>
                <a:ext uri="{FF2B5EF4-FFF2-40B4-BE49-F238E27FC236}">
                  <a16:creationId xmlns:a16="http://schemas.microsoft.com/office/drawing/2014/main" id="{7BC814DF-79FE-49B0-8607-04E3CE67097D}"/>
                </a:ext>
              </a:extLst>
            </p:cNvPr>
            <p:cNvSpPr/>
            <p:nvPr/>
          </p:nvSpPr>
          <p:spPr>
            <a:xfrm>
              <a:off x="6558617" y="3214721"/>
              <a:ext cx="151710" cy="149050"/>
            </a:xfrm>
            <a:custGeom>
              <a:avLst/>
              <a:gdLst>
                <a:gd name="connsiteX0" fmla="*/ 120312 w 151710"/>
                <a:gd name="connsiteY0" fmla="*/ 12348 h 149050"/>
                <a:gd name="connsiteX1" fmla="*/ 150792 w 151710"/>
                <a:gd name="connsiteY1" fmla="*/ 86644 h 149050"/>
                <a:gd name="connsiteX2" fmla="*/ 143172 w 151710"/>
                <a:gd name="connsiteY2" fmla="*/ 113313 h 149050"/>
                <a:gd name="connsiteX3" fmla="*/ 126980 w 151710"/>
                <a:gd name="connsiteY3" fmla="*/ 139984 h 149050"/>
                <a:gd name="connsiteX4" fmla="*/ 70782 w 151710"/>
                <a:gd name="connsiteY4" fmla="*/ 121886 h 149050"/>
                <a:gd name="connsiteX5" fmla="*/ 65067 w 151710"/>
                <a:gd name="connsiteY5" fmla="*/ 85691 h 149050"/>
                <a:gd name="connsiteX6" fmla="*/ 14585 w 151710"/>
                <a:gd name="connsiteY6" fmla="*/ 73309 h 149050"/>
                <a:gd name="connsiteX7" fmla="*/ 3155 w 151710"/>
                <a:gd name="connsiteY7" fmla="*/ 61878 h 149050"/>
                <a:gd name="connsiteX8" fmla="*/ 297 w 151710"/>
                <a:gd name="connsiteY8" fmla="*/ 55211 h 149050"/>
                <a:gd name="connsiteX9" fmla="*/ 12680 w 151710"/>
                <a:gd name="connsiteY9" fmla="*/ 25684 h 149050"/>
                <a:gd name="connsiteX10" fmla="*/ 31730 w 151710"/>
                <a:gd name="connsiteY10" fmla="*/ 17111 h 149050"/>
                <a:gd name="connsiteX11" fmla="*/ 74592 w 151710"/>
                <a:gd name="connsiteY11" fmla="*/ 919 h 149050"/>
                <a:gd name="connsiteX12" fmla="*/ 120312 w 151710"/>
                <a:gd name="connsiteY12" fmla="*/ 12348 h 14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710" h="149050">
                  <a:moveTo>
                    <a:pt x="120312" y="12348"/>
                  </a:moveTo>
                  <a:cubicBezTo>
                    <a:pt x="141267" y="29494"/>
                    <a:pt x="155555" y="59973"/>
                    <a:pt x="150792" y="86644"/>
                  </a:cubicBezTo>
                  <a:cubicBezTo>
                    <a:pt x="148887" y="96169"/>
                    <a:pt x="146030" y="104741"/>
                    <a:pt x="143172" y="113313"/>
                  </a:cubicBezTo>
                  <a:cubicBezTo>
                    <a:pt x="139362" y="122838"/>
                    <a:pt x="134600" y="132363"/>
                    <a:pt x="126980" y="139984"/>
                  </a:cubicBezTo>
                  <a:cubicBezTo>
                    <a:pt x="107930" y="159034"/>
                    <a:pt x="77450" y="145698"/>
                    <a:pt x="70782" y="121886"/>
                  </a:cubicBezTo>
                  <a:cubicBezTo>
                    <a:pt x="66972" y="110456"/>
                    <a:pt x="66972" y="97121"/>
                    <a:pt x="65067" y="85691"/>
                  </a:cubicBezTo>
                  <a:cubicBezTo>
                    <a:pt x="60305" y="63784"/>
                    <a:pt x="27920" y="79976"/>
                    <a:pt x="14585" y="73309"/>
                  </a:cubicBezTo>
                  <a:cubicBezTo>
                    <a:pt x="9822" y="70451"/>
                    <a:pt x="6012" y="66641"/>
                    <a:pt x="3155" y="61878"/>
                  </a:cubicBezTo>
                  <a:cubicBezTo>
                    <a:pt x="2202" y="59973"/>
                    <a:pt x="297" y="57116"/>
                    <a:pt x="297" y="55211"/>
                  </a:cubicBezTo>
                  <a:cubicBezTo>
                    <a:pt x="-1608" y="45686"/>
                    <a:pt x="6012" y="32351"/>
                    <a:pt x="12680" y="25684"/>
                  </a:cubicBezTo>
                  <a:cubicBezTo>
                    <a:pt x="18395" y="20921"/>
                    <a:pt x="25062" y="19016"/>
                    <a:pt x="31730" y="17111"/>
                  </a:cubicBezTo>
                  <a:cubicBezTo>
                    <a:pt x="46970" y="12348"/>
                    <a:pt x="59352" y="3776"/>
                    <a:pt x="74592" y="919"/>
                  </a:cubicBezTo>
                  <a:cubicBezTo>
                    <a:pt x="90785" y="-1939"/>
                    <a:pt x="106977" y="1871"/>
                    <a:pt x="120312" y="12348"/>
                  </a:cubicBezTo>
                  <a:close/>
                </a:path>
              </a:pathLst>
            </a:custGeom>
            <a:noFill/>
            <a:ln w="28575" cap="flat">
              <a:solidFill>
                <a:schemeClr val="bg1"/>
              </a:solidFill>
              <a:prstDash val="solid"/>
              <a:miter/>
            </a:ln>
          </p:spPr>
          <p:txBody>
            <a:bodyPr rtlCol="0" anchor="ctr"/>
            <a:lstStyle/>
            <a:p>
              <a:endParaRPr lang="da-DK"/>
            </a:p>
          </p:txBody>
        </p:sp>
        <p:sp>
          <p:nvSpPr>
            <p:cNvPr id="23" name="Kombinationstegning 92">
              <a:extLst>
                <a:ext uri="{FF2B5EF4-FFF2-40B4-BE49-F238E27FC236}">
                  <a16:creationId xmlns:a16="http://schemas.microsoft.com/office/drawing/2014/main" id="{C2B4111A-F24B-4147-8DDB-CB154C0F1DC5}"/>
                </a:ext>
              </a:extLst>
            </p:cNvPr>
            <p:cNvSpPr/>
            <p:nvPr/>
          </p:nvSpPr>
          <p:spPr>
            <a:xfrm>
              <a:off x="6695122" y="3262312"/>
              <a:ext cx="147637" cy="116205"/>
            </a:xfrm>
            <a:custGeom>
              <a:avLst/>
              <a:gdLst>
                <a:gd name="connsiteX0" fmla="*/ 147638 w 147637"/>
                <a:gd name="connsiteY0" fmla="*/ 17145 h 116205"/>
                <a:gd name="connsiteX1" fmla="*/ 24765 w 147637"/>
                <a:gd name="connsiteY1" fmla="*/ 0 h 116205"/>
                <a:gd name="connsiteX2" fmla="*/ 0 w 147637"/>
                <a:gd name="connsiteY2" fmla="*/ 116205 h 116205"/>
              </a:gdLst>
              <a:ahLst/>
              <a:cxnLst>
                <a:cxn ang="0">
                  <a:pos x="connsiteX0" y="connsiteY0"/>
                </a:cxn>
                <a:cxn ang="0">
                  <a:pos x="connsiteX1" y="connsiteY1"/>
                </a:cxn>
                <a:cxn ang="0">
                  <a:pos x="connsiteX2" y="connsiteY2"/>
                </a:cxn>
              </a:cxnLst>
              <a:rect l="l" t="t" r="r" b="b"/>
              <a:pathLst>
                <a:path w="147637" h="116205">
                  <a:moveTo>
                    <a:pt x="147638" y="17145"/>
                  </a:moveTo>
                  <a:cubicBezTo>
                    <a:pt x="106680" y="20955"/>
                    <a:pt x="63818" y="15240"/>
                    <a:pt x="24765" y="0"/>
                  </a:cubicBezTo>
                  <a:cubicBezTo>
                    <a:pt x="16193" y="39053"/>
                    <a:pt x="8572" y="78105"/>
                    <a:pt x="0" y="116205"/>
                  </a:cubicBezTo>
                </a:path>
              </a:pathLst>
            </a:custGeom>
            <a:noFill/>
            <a:ln w="28575" cap="flat">
              <a:solidFill>
                <a:schemeClr val="bg1"/>
              </a:solidFill>
              <a:prstDash val="solid"/>
              <a:miter/>
            </a:ln>
          </p:spPr>
          <p:txBody>
            <a:bodyPr rtlCol="0" anchor="ctr"/>
            <a:lstStyle/>
            <a:p>
              <a:endParaRPr lang="da-DK"/>
            </a:p>
          </p:txBody>
        </p:sp>
        <p:sp>
          <p:nvSpPr>
            <p:cNvPr id="24" name="Kombinationstegning 93">
              <a:extLst>
                <a:ext uri="{FF2B5EF4-FFF2-40B4-BE49-F238E27FC236}">
                  <a16:creationId xmlns:a16="http://schemas.microsoft.com/office/drawing/2014/main" id="{126526C2-76D9-4F56-98B5-AC11A0C0213F}"/>
                </a:ext>
              </a:extLst>
            </p:cNvPr>
            <p:cNvSpPr/>
            <p:nvPr/>
          </p:nvSpPr>
          <p:spPr>
            <a:xfrm>
              <a:off x="6941819" y="2825115"/>
              <a:ext cx="86436" cy="57150"/>
            </a:xfrm>
            <a:custGeom>
              <a:avLst/>
              <a:gdLst>
                <a:gd name="connsiteX0" fmla="*/ 0 w 86436"/>
                <a:gd name="connsiteY0" fmla="*/ 13335 h 57150"/>
                <a:gd name="connsiteX1" fmla="*/ 81915 w 86436"/>
                <a:gd name="connsiteY1" fmla="*/ 0 h 57150"/>
                <a:gd name="connsiteX2" fmla="*/ 60960 w 86436"/>
                <a:gd name="connsiteY2" fmla="*/ 57150 h 57150"/>
              </a:gdLst>
              <a:ahLst/>
              <a:cxnLst>
                <a:cxn ang="0">
                  <a:pos x="connsiteX0" y="connsiteY0"/>
                </a:cxn>
                <a:cxn ang="0">
                  <a:pos x="connsiteX1" y="connsiteY1"/>
                </a:cxn>
                <a:cxn ang="0">
                  <a:pos x="connsiteX2" y="connsiteY2"/>
                </a:cxn>
              </a:cxnLst>
              <a:rect l="l" t="t" r="r" b="b"/>
              <a:pathLst>
                <a:path w="86436" h="57150">
                  <a:moveTo>
                    <a:pt x="0" y="13335"/>
                  </a:moveTo>
                  <a:cubicBezTo>
                    <a:pt x="33338" y="12382"/>
                    <a:pt x="56198" y="9525"/>
                    <a:pt x="81915" y="0"/>
                  </a:cubicBezTo>
                  <a:cubicBezTo>
                    <a:pt x="93345" y="33338"/>
                    <a:pt x="81915" y="52388"/>
                    <a:pt x="60960" y="57150"/>
                  </a:cubicBezTo>
                </a:path>
              </a:pathLst>
            </a:custGeom>
            <a:noFill/>
            <a:ln w="28575" cap="flat">
              <a:solidFill>
                <a:schemeClr val="bg1"/>
              </a:solidFill>
              <a:prstDash val="solid"/>
              <a:miter/>
            </a:ln>
          </p:spPr>
          <p:txBody>
            <a:bodyPr rtlCol="0" anchor="ctr"/>
            <a:lstStyle/>
            <a:p>
              <a:endParaRPr lang="da-DK"/>
            </a:p>
          </p:txBody>
        </p:sp>
        <p:grpSp>
          <p:nvGrpSpPr>
            <p:cNvPr id="25" name="Grafik 3">
              <a:extLst>
                <a:ext uri="{FF2B5EF4-FFF2-40B4-BE49-F238E27FC236}">
                  <a16:creationId xmlns:a16="http://schemas.microsoft.com/office/drawing/2014/main" id="{08124AA2-6D1C-4F98-87E9-890ECB520C93}"/>
                </a:ext>
              </a:extLst>
            </p:cNvPr>
            <p:cNvGrpSpPr/>
            <p:nvPr/>
          </p:nvGrpSpPr>
          <p:grpSpPr>
            <a:xfrm>
              <a:off x="6276975" y="3124882"/>
              <a:ext cx="282603" cy="258633"/>
              <a:chOff x="6276975" y="3124882"/>
              <a:chExt cx="282603" cy="258633"/>
            </a:xfrm>
            <a:noFill/>
          </p:grpSpPr>
          <p:grpSp>
            <p:nvGrpSpPr>
              <p:cNvPr id="65" name="Grafik 3">
                <a:extLst>
                  <a:ext uri="{FF2B5EF4-FFF2-40B4-BE49-F238E27FC236}">
                    <a16:creationId xmlns:a16="http://schemas.microsoft.com/office/drawing/2014/main" id="{DD675964-9FF3-4D91-A573-08ADAF2769E7}"/>
                  </a:ext>
                </a:extLst>
              </p:cNvPr>
              <p:cNvGrpSpPr/>
              <p:nvPr/>
            </p:nvGrpSpPr>
            <p:grpSpPr>
              <a:xfrm>
                <a:off x="6276975" y="3124882"/>
                <a:ext cx="282603" cy="258633"/>
                <a:chOff x="6276975" y="3124882"/>
                <a:chExt cx="282603" cy="258633"/>
              </a:xfrm>
              <a:noFill/>
            </p:grpSpPr>
            <p:sp>
              <p:nvSpPr>
                <p:cNvPr id="69" name="Kombinationstegning 96">
                  <a:extLst>
                    <a:ext uri="{FF2B5EF4-FFF2-40B4-BE49-F238E27FC236}">
                      <a16:creationId xmlns:a16="http://schemas.microsoft.com/office/drawing/2014/main" id="{F499269D-18FB-43CB-856C-49DC1044E1A0}"/>
                    </a:ext>
                  </a:extLst>
                </p:cNvPr>
                <p:cNvSpPr/>
                <p:nvPr/>
              </p:nvSpPr>
              <p:spPr>
                <a:xfrm>
                  <a:off x="6317932" y="3124882"/>
                  <a:ext cx="192405" cy="65040"/>
                </a:xfrm>
                <a:custGeom>
                  <a:avLst/>
                  <a:gdLst>
                    <a:gd name="connsiteX0" fmla="*/ 192405 w 192405"/>
                    <a:gd name="connsiteY0" fmla="*/ 49800 h 65040"/>
                    <a:gd name="connsiteX1" fmla="*/ 82868 w 192405"/>
                    <a:gd name="connsiteY1" fmla="*/ 271 h 65040"/>
                    <a:gd name="connsiteX2" fmla="*/ 80010 w 192405"/>
                    <a:gd name="connsiteY2" fmla="*/ 271 h 65040"/>
                    <a:gd name="connsiteX3" fmla="*/ 0 w 192405"/>
                    <a:gd name="connsiteY3" fmla="*/ 65040 h 65040"/>
                  </a:gdLst>
                  <a:ahLst/>
                  <a:cxnLst>
                    <a:cxn ang="0">
                      <a:pos x="connsiteX0" y="connsiteY0"/>
                    </a:cxn>
                    <a:cxn ang="0">
                      <a:pos x="connsiteX1" y="connsiteY1"/>
                    </a:cxn>
                    <a:cxn ang="0">
                      <a:pos x="connsiteX2" y="connsiteY2"/>
                    </a:cxn>
                    <a:cxn ang="0">
                      <a:pos x="connsiteX3" y="connsiteY3"/>
                    </a:cxn>
                  </a:cxnLst>
                  <a:rect l="l" t="t" r="r" b="b"/>
                  <a:pathLst>
                    <a:path w="192405" h="65040">
                      <a:moveTo>
                        <a:pt x="192405" y="49800"/>
                      </a:moveTo>
                      <a:cubicBezTo>
                        <a:pt x="165735" y="17415"/>
                        <a:pt x="123825" y="-2587"/>
                        <a:pt x="82868" y="271"/>
                      </a:cubicBezTo>
                      <a:lnTo>
                        <a:pt x="80010" y="271"/>
                      </a:lnTo>
                      <a:cubicBezTo>
                        <a:pt x="38100" y="3128"/>
                        <a:pt x="8573" y="29798"/>
                        <a:pt x="0" y="65040"/>
                      </a:cubicBezTo>
                    </a:path>
                  </a:pathLst>
                </a:custGeom>
                <a:noFill/>
                <a:ln w="28575" cap="flat">
                  <a:solidFill>
                    <a:schemeClr val="bg1"/>
                  </a:solidFill>
                  <a:prstDash val="solid"/>
                  <a:miter/>
                </a:ln>
              </p:spPr>
              <p:txBody>
                <a:bodyPr rtlCol="0" anchor="ctr"/>
                <a:lstStyle/>
                <a:p>
                  <a:endParaRPr lang="da-DK"/>
                </a:p>
              </p:txBody>
            </p:sp>
            <p:sp>
              <p:nvSpPr>
                <p:cNvPr id="70" name="Kombinationstegning 97">
                  <a:extLst>
                    <a:ext uri="{FF2B5EF4-FFF2-40B4-BE49-F238E27FC236}">
                      <a16:creationId xmlns:a16="http://schemas.microsoft.com/office/drawing/2014/main" id="{F80156B5-A7A5-4E48-BE0F-EF3016EBABC3}"/>
                    </a:ext>
                  </a:extLst>
                </p:cNvPr>
                <p:cNvSpPr/>
                <p:nvPr/>
              </p:nvSpPr>
              <p:spPr>
                <a:xfrm>
                  <a:off x="6433473" y="3218497"/>
                  <a:ext cx="47047" cy="39132"/>
                </a:xfrm>
                <a:custGeom>
                  <a:avLst/>
                  <a:gdLst>
                    <a:gd name="connsiteX0" fmla="*/ 25429 w 47047"/>
                    <a:gd name="connsiteY0" fmla="*/ 39053 h 39132"/>
                    <a:gd name="connsiteX1" fmla="*/ 32096 w 47047"/>
                    <a:gd name="connsiteY1" fmla="*/ 38100 h 39132"/>
                    <a:gd name="connsiteX2" fmla="*/ 46384 w 47047"/>
                    <a:gd name="connsiteY2" fmla="*/ 18097 h 39132"/>
                    <a:gd name="connsiteX3" fmla="*/ 46384 w 47047"/>
                    <a:gd name="connsiteY3" fmla="*/ 18097 h 39132"/>
                    <a:gd name="connsiteX4" fmla="*/ 21619 w 47047"/>
                    <a:gd name="connsiteY4" fmla="*/ 0 h 39132"/>
                    <a:gd name="connsiteX5" fmla="*/ 14951 w 47047"/>
                    <a:gd name="connsiteY5" fmla="*/ 953 h 39132"/>
                    <a:gd name="connsiteX6" fmla="*/ 664 w 47047"/>
                    <a:gd name="connsiteY6" fmla="*/ 20955 h 39132"/>
                    <a:gd name="connsiteX7" fmla="*/ 664 w 47047"/>
                    <a:gd name="connsiteY7" fmla="*/ 20955 h 39132"/>
                    <a:gd name="connsiteX8" fmla="*/ 25429 w 47047"/>
                    <a:gd name="connsiteY8" fmla="*/ 39053 h 3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32">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2385"/>
                        <a:pt x="13999" y="40005"/>
                        <a:pt x="25429" y="39053"/>
                      </a:cubicBezTo>
                      <a:close/>
                    </a:path>
                  </a:pathLst>
                </a:custGeom>
                <a:noFill/>
                <a:ln w="28575" cap="flat">
                  <a:solidFill>
                    <a:schemeClr val="bg1"/>
                  </a:solidFill>
                  <a:prstDash val="solid"/>
                  <a:miter/>
                </a:ln>
              </p:spPr>
              <p:txBody>
                <a:bodyPr rtlCol="0" anchor="ctr"/>
                <a:lstStyle/>
                <a:p>
                  <a:endParaRPr lang="da-DK"/>
                </a:p>
              </p:txBody>
            </p:sp>
            <p:sp>
              <p:nvSpPr>
                <p:cNvPr id="71" name="Kombinationstegning 98">
                  <a:extLst>
                    <a:ext uri="{FF2B5EF4-FFF2-40B4-BE49-F238E27FC236}">
                      <a16:creationId xmlns:a16="http://schemas.microsoft.com/office/drawing/2014/main" id="{3A62E02C-AF21-489B-9830-C87E1F0EC5B1}"/>
                    </a:ext>
                  </a:extLst>
                </p:cNvPr>
                <p:cNvSpPr/>
                <p:nvPr/>
              </p:nvSpPr>
              <p:spPr>
                <a:xfrm>
                  <a:off x="6370608" y="3223259"/>
                  <a:ext cx="47047" cy="39124"/>
                </a:xfrm>
                <a:custGeom>
                  <a:avLst/>
                  <a:gdLst>
                    <a:gd name="connsiteX0" fmla="*/ 25429 w 47047"/>
                    <a:gd name="connsiteY0" fmla="*/ 39053 h 39124"/>
                    <a:gd name="connsiteX1" fmla="*/ 32096 w 47047"/>
                    <a:gd name="connsiteY1" fmla="*/ 38100 h 39124"/>
                    <a:gd name="connsiteX2" fmla="*/ 46384 w 47047"/>
                    <a:gd name="connsiteY2" fmla="*/ 18097 h 39124"/>
                    <a:gd name="connsiteX3" fmla="*/ 46384 w 47047"/>
                    <a:gd name="connsiteY3" fmla="*/ 18097 h 39124"/>
                    <a:gd name="connsiteX4" fmla="*/ 21619 w 47047"/>
                    <a:gd name="connsiteY4" fmla="*/ 0 h 39124"/>
                    <a:gd name="connsiteX5" fmla="*/ 14951 w 47047"/>
                    <a:gd name="connsiteY5" fmla="*/ 953 h 39124"/>
                    <a:gd name="connsiteX6" fmla="*/ 664 w 47047"/>
                    <a:gd name="connsiteY6" fmla="*/ 20955 h 39124"/>
                    <a:gd name="connsiteX7" fmla="*/ 664 w 47047"/>
                    <a:gd name="connsiteY7" fmla="*/ 20955 h 39124"/>
                    <a:gd name="connsiteX8" fmla="*/ 25429 w 47047"/>
                    <a:gd name="connsiteY8" fmla="*/ 39053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24">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1433"/>
                        <a:pt x="14951" y="40005"/>
                        <a:pt x="25429" y="39053"/>
                      </a:cubicBezTo>
                      <a:close/>
                    </a:path>
                  </a:pathLst>
                </a:custGeom>
                <a:noFill/>
                <a:ln w="28575" cap="flat">
                  <a:solidFill>
                    <a:schemeClr val="bg1"/>
                  </a:solidFill>
                  <a:prstDash val="solid"/>
                  <a:miter/>
                </a:ln>
              </p:spPr>
              <p:txBody>
                <a:bodyPr rtlCol="0" anchor="ctr"/>
                <a:lstStyle/>
                <a:p>
                  <a:endParaRPr lang="da-DK"/>
                </a:p>
              </p:txBody>
            </p:sp>
            <p:sp>
              <p:nvSpPr>
                <p:cNvPr id="72" name="Kombinationstegning 99">
                  <a:extLst>
                    <a:ext uri="{FF2B5EF4-FFF2-40B4-BE49-F238E27FC236}">
                      <a16:creationId xmlns:a16="http://schemas.microsoft.com/office/drawing/2014/main" id="{0A70ABEE-C1D2-4357-9EEB-8E4F113C97A2}"/>
                    </a:ext>
                  </a:extLst>
                </p:cNvPr>
                <p:cNvSpPr/>
                <p:nvPr/>
              </p:nvSpPr>
              <p:spPr>
                <a:xfrm>
                  <a:off x="6410325" y="3258502"/>
                  <a:ext cx="49233" cy="39124"/>
                </a:xfrm>
                <a:custGeom>
                  <a:avLst/>
                  <a:gdLst>
                    <a:gd name="connsiteX0" fmla="*/ 0 w 49233"/>
                    <a:gd name="connsiteY0" fmla="*/ 2857 h 39124"/>
                    <a:gd name="connsiteX1" fmla="*/ 4763 w 49233"/>
                    <a:gd name="connsiteY1" fmla="*/ 19050 h 39124"/>
                    <a:gd name="connsiteX2" fmla="*/ 32385 w 49233"/>
                    <a:gd name="connsiteY2" fmla="*/ 39053 h 39124"/>
                    <a:gd name="connsiteX3" fmla="*/ 32385 w 49233"/>
                    <a:gd name="connsiteY3" fmla="*/ 39053 h 39124"/>
                    <a:gd name="connsiteX4" fmla="*/ 48578 w 49233"/>
                    <a:gd name="connsiteY4" fmla="*/ 16192 h 39124"/>
                    <a:gd name="connsiteX5" fmla="*/ 43815 w 49233"/>
                    <a:gd name="connsiteY5" fmla="*/ 0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3" h="39124">
                      <a:moveTo>
                        <a:pt x="0" y="2857"/>
                      </a:moveTo>
                      <a:lnTo>
                        <a:pt x="4763" y="19050"/>
                      </a:lnTo>
                      <a:cubicBezTo>
                        <a:pt x="7620" y="31432"/>
                        <a:pt x="20003" y="40005"/>
                        <a:pt x="32385" y="39053"/>
                      </a:cubicBezTo>
                      <a:lnTo>
                        <a:pt x="32385" y="39053"/>
                      </a:lnTo>
                      <a:cubicBezTo>
                        <a:pt x="44768" y="38100"/>
                        <a:pt x="51435" y="27622"/>
                        <a:pt x="48578" y="16192"/>
                      </a:cubicBezTo>
                      <a:lnTo>
                        <a:pt x="43815" y="0"/>
                      </a:lnTo>
                    </a:path>
                  </a:pathLst>
                </a:custGeom>
                <a:noFill/>
                <a:ln w="28575" cap="flat">
                  <a:solidFill>
                    <a:schemeClr val="bg1"/>
                  </a:solidFill>
                  <a:prstDash val="solid"/>
                  <a:miter/>
                </a:ln>
              </p:spPr>
              <p:txBody>
                <a:bodyPr rtlCol="0" anchor="ctr"/>
                <a:lstStyle/>
                <a:p>
                  <a:endParaRPr lang="da-DK"/>
                </a:p>
              </p:txBody>
            </p:sp>
            <p:sp>
              <p:nvSpPr>
                <p:cNvPr id="73" name="Kombinationstegning 100">
                  <a:extLst>
                    <a:ext uri="{FF2B5EF4-FFF2-40B4-BE49-F238E27FC236}">
                      <a16:creationId xmlns:a16="http://schemas.microsoft.com/office/drawing/2014/main" id="{7EC172C2-18B2-4CA8-8CD9-134C4022069B}"/>
                    </a:ext>
                  </a:extLst>
                </p:cNvPr>
                <p:cNvSpPr/>
                <p:nvPr/>
              </p:nvSpPr>
              <p:spPr>
                <a:xfrm>
                  <a:off x="6481762" y="3235642"/>
                  <a:ext cx="24765" cy="1904"/>
                </a:xfrm>
                <a:custGeom>
                  <a:avLst/>
                  <a:gdLst>
                    <a:gd name="connsiteX0" fmla="*/ 0 w 24765"/>
                    <a:gd name="connsiteY0" fmla="*/ 1905 h 1904"/>
                    <a:gd name="connsiteX1" fmla="*/ 24765 w 24765"/>
                    <a:gd name="connsiteY1" fmla="*/ 0 h 1904"/>
                  </a:gdLst>
                  <a:ahLst/>
                  <a:cxnLst>
                    <a:cxn ang="0">
                      <a:pos x="connsiteX0" y="connsiteY0"/>
                    </a:cxn>
                    <a:cxn ang="0">
                      <a:pos x="connsiteX1" y="connsiteY1"/>
                    </a:cxn>
                  </a:cxnLst>
                  <a:rect l="l" t="t" r="r" b="b"/>
                  <a:pathLst>
                    <a:path w="24765" h="1904">
                      <a:moveTo>
                        <a:pt x="0" y="1905"/>
                      </a:moveTo>
                      <a:lnTo>
                        <a:pt x="24765" y="0"/>
                      </a:lnTo>
                    </a:path>
                  </a:pathLst>
                </a:custGeom>
                <a:ln w="28575" cap="flat">
                  <a:solidFill>
                    <a:schemeClr val="bg1"/>
                  </a:solidFill>
                  <a:prstDash val="solid"/>
                  <a:miter/>
                </a:ln>
              </p:spPr>
              <p:txBody>
                <a:bodyPr rtlCol="0" anchor="ctr"/>
                <a:lstStyle/>
                <a:p>
                  <a:endParaRPr lang="da-DK"/>
                </a:p>
              </p:txBody>
            </p:sp>
            <p:sp>
              <p:nvSpPr>
                <p:cNvPr id="74" name="Kombinationstegning 101">
                  <a:extLst>
                    <a:ext uri="{FF2B5EF4-FFF2-40B4-BE49-F238E27FC236}">
                      <a16:creationId xmlns:a16="http://schemas.microsoft.com/office/drawing/2014/main" id="{02800FFB-1935-47DF-90AA-3110A711E84C}"/>
                    </a:ext>
                  </a:extLst>
                </p:cNvPr>
                <p:cNvSpPr/>
                <p:nvPr/>
              </p:nvSpPr>
              <p:spPr>
                <a:xfrm>
                  <a:off x="6528435" y="3164205"/>
                  <a:ext cx="1905" cy="18097"/>
                </a:xfrm>
                <a:custGeom>
                  <a:avLst/>
                  <a:gdLst>
                    <a:gd name="connsiteX0" fmla="*/ 1905 w 1905"/>
                    <a:gd name="connsiteY0" fmla="*/ 0 h 18097"/>
                    <a:gd name="connsiteX1" fmla="*/ 0 w 1905"/>
                    <a:gd name="connsiteY1" fmla="*/ 18098 h 18097"/>
                  </a:gdLst>
                  <a:ahLst/>
                  <a:cxnLst>
                    <a:cxn ang="0">
                      <a:pos x="connsiteX0" y="connsiteY0"/>
                    </a:cxn>
                    <a:cxn ang="0">
                      <a:pos x="connsiteX1" y="connsiteY1"/>
                    </a:cxn>
                  </a:cxnLst>
                  <a:rect l="l" t="t" r="r" b="b"/>
                  <a:pathLst>
                    <a:path w="1905" h="18097">
                      <a:moveTo>
                        <a:pt x="1905" y="0"/>
                      </a:moveTo>
                      <a:lnTo>
                        <a:pt x="0" y="18098"/>
                      </a:lnTo>
                    </a:path>
                  </a:pathLst>
                </a:custGeom>
                <a:ln w="28575" cap="flat">
                  <a:solidFill>
                    <a:schemeClr val="bg1"/>
                  </a:solidFill>
                  <a:prstDash val="solid"/>
                  <a:miter/>
                </a:ln>
              </p:spPr>
              <p:txBody>
                <a:bodyPr rtlCol="0" anchor="ctr"/>
                <a:lstStyle/>
                <a:p>
                  <a:endParaRPr lang="da-DK"/>
                </a:p>
              </p:txBody>
            </p:sp>
            <p:sp>
              <p:nvSpPr>
                <p:cNvPr id="75" name="Kombinationstegning 103">
                  <a:extLst>
                    <a:ext uri="{FF2B5EF4-FFF2-40B4-BE49-F238E27FC236}">
                      <a16:creationId xmlns:a16="http://schemas.microsoft.com/office/drawing/2014/main" id="{BF8A10C6-B6F9-4E94-8263-B9FA402F12C0}"/>
                    </a:ext>
                  </a:extLst>
                </p:cNvPr>
                <p:cNvSpPr/>
                <p:nvPr/>
              </p:nvSpPr>
              <p:spPr>
                <a:xfrm>
                  <a:off x="6509098" y="3152775"/>
                  <a:ext cx="50479" cy="94369"/>
                </a:xfrm>
                <a:custGeom>
                  <a:avLst/>
                  <a:gdLst>
                    <a:gd name="connsiteX0" fmla="*/ 30766 w 50479"/>
                    <a:gd name="connsiteY0" fmla="*/ 0 h 94369"/>
                    <a:gd name="connsiteX1" fmla="*/ 49816 w 50479"/>
                    <a:gd name="connsiteY1" fmla="*/ 73343 h 94369"/>
                    <a:gd name="connsiteX2" fmla="*/ 35529 w 50479"/>
                    <a:gd name="connsiteY2" fmla="*/ 94297 h 94369"/>
                    <a:gd name="connsiteX3" fmla="*/ 35529 w 50479"/>
                    <a:gd name="connsiteY3" fmla="*/ 94297 h 94369"/>
                    <a:gd name="connsiteX4" fmla="*/ 10764 w 50479"/>
                    <a:gd name="connsiteY4" fmla="*/ 76200 h 94369"/>
                    <a:gd name="connsiteX5" fmla="*/ 1239 w 50479"/>
                    <a:gd name="connsiteY5" fmla="*/ 40005 h 94369"/>
                    <a:gd name="connsiteX6" fmla="*/ 8858 w 50479"/>
                    <a:gd name="connsiteY6" fmla="*/ 17145 h 9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9" h="94369">
                      <a:moveTo>
                        <a:pt x="30766" y="0"/>
                      </a:moveTo>
                      <a:lnTo>
                        <a:pt x="49816" y="73343"/>
                      </a:lnTo>
                      <a:cubicBezTo>
                        <a:pt x="52673" y="83820"/>
                        <a:pt x="46006" y="93345"/>
                        <a:pt x="35529" y="94297"/>
                      </a:cubicBezTo>
                      <a:lnTo>
                        <a:pt x="35529" y="94297"/>
                      </a:lnTo>
                      <a:cubicBezTo>
                        <a:pt x="25051" y="95250"/>
                        <a:pt x="13621" y="86678"/>
                        <a:pt x="10764" y="76200"/>
                      </a:cubicBezTo>
                      <a:lnTo>
                        <a:pt x="1239" y="40005"/>
                      </a:lnTo>
                      <a:cubicBezTo>
                        <a:pt x="-1619" y="30480"/>
                        <a:pt x="286" y="23813"/>
                        <a:pt x="8858" y="17145"/>
                      </a:cubicBezTo>
                    </a:path>
                  </a:pathLst>
                </a:custGeom>
                <a:noFill/>
                <a:ln w="28575" cap="flat">
                  <a:solidFill>
                    <a:schemeClr val="bg1"/>
                  </a:solidFill>
                  <a:prstDash val="solid"/>
                  <a:miter/>
                </a:ln>
              </p:spPr>
              <p:txBody>
                <a:bodyPr rtlCol="0" anchor="ctr"/>
                <a:lstStyle/>
                <a:p>
                  <a:endParaRPr lang="da-DK"/>
                </a:p>
              </p:txBody>
            </p:sp>
            <p:sp>
              <p:nvSpPr>
                <p:cNvPr id="76" name="Kombinationstegning 104">
                  <a:extLst>
                    <a:ext uri="{FF2B5EF4-FFF2-40B4-BE49-F238E27FC236}">
                      <a16:creationId xmlns:a16="http://schemas.microsoft.com/office/drawing/2014/main" id="{605A3919-72E7-41AB-BA5B-2600F75A1C42}"/>
                    </a:ext>
                  </a:extLst>
                </p:cNvPr>
                <p:cNvSpPr/>
                <p:nvPr/>
              </p:nvSpPr>
              <p:spPr>
                <a:xfrm>
                  <a:off x="6293167" y="3165157"/>
                  <a:ext cx="11429" cy="17145"/>
                </a:xfrm>
                <a:custGeom>
                  <a:avLst/>
                  <a:gdLst>
                    <a:gd name="connsiteX0" fmla="*/ 0 w 11429"/>
                    <a:gd name="connsiteY0" fmla="*/ 0 h 17145"/>
                    <a:gd name="connsiteX1" fmla="*/ 11430 w 11429"/>
                    <a:gd name="connsiteY1" fmla="*/ 17145 h 17145"/>
                  </a:gdLst>
                  <a:ahLst/>
                  <a:cxnLst>
                    <a:cxn ang="0">
                      <a:pos x="connsiteX0" y="connsiteY0"/>
                    </a:cxn>
                    <a:cxn ang="0">
                      <a:pos x="connsiteX1" y="connsiteY1"/>
                    </a:cxn>
                  </a:cxnLst>
                  <a:rect l="l" t="t" r="r" b="b"/>
                  <a:pathLst>
                    <a:path w="11429" h="17145">
                      <a:moveTo>
                        <a:pt x="0" y="0"/>
                      </a:moveTo>
                      <a:lnTo>
                        <a:pt x="11430" y="17145"/>
                      </a:lnTo>
                    </a:path>
                  </a:pathLst>
                </a:custGeom>
                <a:ln w="28575" cap="flat">
                  <a:solidFill>
                    <a:schemeClr val="bg1"/>
                  </a:solidFill>
                  <a:prstDash val="solid"/>
                  <a:miter/>
                </a:ln>
              </p:spPr>
              <p:txBody>
                <a:bodyPr rtlCol="0" anchor="ctr"/>
                <a:lstStyle/>
                <a:p>
                  <a:endParaRPr lang="da-DK"/>
                </a:p>
              </p:txBody>
            </p:sp>
            <p:sp>
              <p:nvSpPr>
                <p:cNvPr id="77" name="Kombinationstegning 105">
                  <a:extLst>
                    <a:ext uri="{FF2B5EF4-FFF2-40B4-BE49-F238E27FC236}">
                      <a16:creationId xmlns:a16="http://schemas.microsoft.com/office/drawing/2014/main" id="{15C59963-598C-4622-BA43-8535ADA502C8}"/>
                    </a:ext>
                  </a:extLst>
                </p:cNvPr>
                <p:cNvSpPr/>
                <p:nvPr/>
              </p:nvSpPr>
              <p:spPr>
                <a:xfrm>
                  <a:off x="6276975" y="3170872"/>
                  <a:ext cx="58766" cy="91512"/>
                </a:xfrm>
                <a:custGeom>
                  <a:avLst/>
                  <a:gdLst>
                    <a:gd name="connsiteX0" fmla="*/ 0 w 58766"/>
                    <a:gd name="connsiteY0" fmla="*/ 0 h 91512"/>
                    <a:gd name="connsiteX1" fmla="*/ 19050 w 58766"/>
                    <a:gd name="connsiteY1" fmla="*/ 73343 h 91512"/>
                    <a:gd name="connsiteX2" fmla="*/ 43815 w 58766"/>
                    <a:gd name="connsiteY2" fmla="*/ 91440 h 91512"/>
                    <a:gd name="connsiteX3" fmla="*/ 43815 w 58766"/>
                    <a:gd name="connsiteY3" fmla="*/ 91440 h 91512"/>
                    <a:gd name="connsiteX4" fmla="*/ 58103 w 58766"/>
                    <a:gd name="connsiteY4" fmla="*/ 70485 h 91512"/>
                    <a:gd name="connsiteX5" fmla="*/ 48578 w 58766"/>
                    <a:gd name="connsiteY5" fmla="*/ 34290 h 91512"/>
                    <a:gd name="connsiteX6" fmla="*/ 29528 w 58766"/>
                    <a:gd name="connsiteY6" fmla="*/ 13335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66" h="91512">
                      <a:moveTo>
                        <a:pt x="0" y="0"/>
                      </a:moveTo>
                      <a:lnTo>
                        <a:pt x="19050" y="73343"/>
                      </a:lnTo>
                      <a:cubicBezTo>
                        <a:pt x="21907" y="83820"/>
                        <a:pt x="33338" y="92393"/>
                        <a:pt x="43815" y="91440"/>
                      </a:cubicBezTo>
                      <a:lnTo>
                        <a:pt x="43815" y="91440"/>
                      </a:lnTo>
                      <a:cubicBezTo>
                        <a:pt x="54293" y="90488"/>
                        <a:pt x="60960" y="80963"/>
                        <a:pt x="58103" y="70485"/>
                      </a:cubicBezTo>
                      <a:lnTo>
                        <a:pt x="48578" y="34290"/>
                      </a:lnTo>
                      <a:cubicBezTo>
                        <a:pt x="45720" y="24765"/>
                        <a:pt x="40957" y="18097"/>
                        <a:pt x="29528" y="13335"/>
                      </a:cubicBezTo>
                    </a:path>
                  </a:pathLst>
                </a:custGeom>
                <a:noFill/>
                <a:ln w="28575" cap="flat">
                  <a:solidFill>
                    <a:schemeClr val="bg1"/>
                  </a:solidFill>
                  <a:prstDash val="solid"/>
                  <a:miter/>
                </a:ln>
              </p:spPr>
              <p:txBody>
                <a:bodyPr rtlCol="0" anchor="ctr"/>
                <a:lstStyle/>
                <a:p>
                  <a:endParaRPr lang="da-DK"/>
                </a:p>
              </p:txBody>
            </p:sp>
            <p:sp>
              <p:nvSpPr>
                <p:cNvPr id="78" name="Kombinationstegning 106">
                  <a:extLst>
                    <a:ext uri="{FF2B5EF4-FFF2-40B4-BE49-F238E27FC236}">
                      <a16:creationId xmlns:a16="http://schemas.microsoft.com/office/drawing/2014/main" id="{81FFF4DA-765E-487F-B82D-F6CF3AE9514F}"/>
                    </a:ext>
                  </a:extLst>
                </p:cNvPr>
                <p:cNvSpPr/>
                <p:nvPr/>
              </p:nvSpPr>
              <p:spPr>
                <a:xfrm>
                  <a:off x="6347460" y="3245167"/>
                  <a:ext cx="24765" cy="952"/>
                </a:xfrm>
                <a:custGeom>
                  <a:avLst/>
                  <a:gdLst>
                    <a:gd name="connsiteX0" fmla="*/ 0 w 24765"/>
                    <a:gd name="connsiteY0" fmla="*/ 952 h 952"/>
                    <a:gd name="connsiteX1" fmla="*/ 24765 w 24765"/>
                    <a:gd name="connsiteY1" fmla="*/ 0 h 952"/>
                  </a:gdLst>
                  <a:ahLst/>
                  <a:cxnLst>
                    <a:cxn ang="0">
                      <a:pos x="connsiteX0" y="connsiteY0"/>
                    </a:cxn>
                    <a:cxn ang="0">
                      <a:pos x="connsiteX1" y="connsiteY1"/>
                    </a:cxn>
                  </a:cxnLst>
                  <a:rect l="l" t="t" r="r" b="b"/>
                  <a:pathLst>
                    <a:path w="24765" h="952">
                      <a:moveTo>
                        <a:pt x="0" y="952"/>
                      </a:moveTo>
                      <a:lnTo>
                        <a:pt x="24765" y="0"/>
                      </a:lnTo>
                    </a:path>
                  </a:pathLst>
                </a:custGeom>
                <a:ln w="28575" cap="flat">
                  <a:solidFill>
                    <a:schemeClr val="bg1"/>
                  </a:solidFill>
                  <a:prstDash val="solid"/>
                  <a:miter/>
                </a:ln>
              </p:spPr>
              <p:txBody>
                <a:bodyPr rtlCol="0" anchor="ctr"/>
                <a:lstStyle/>
                <a:p>
                  <a:endParaRPr lang="da-DK"/>
                </a:p>
              </p:txBody>
            </p:sp>
            <p:sp>
              <p:nvSpPr>
                <p:cNvPr id="79" name="Kombinationstegning 107">
                  <a:extLst>
                    <a:ext uri="{FF2B5EF4-FFF2-40B4-BE49-F238E27FC236}">
                      <a16:creationId xmlns:a16="http://schemas.microsoft.com/office/drawing/2014/main" id="{57A5E7FB-206C-4092-8B93-E927C54BB98E}"/>
                    </a:ext>
                  </a:extLst>
                </p:cNvPr>
                <p:cNvSpPr/>
                <p:nvPr/>
              </p:nvSpPr>
              <p:spPr>
                <a:xfrm>
                  <a:off x="6306502" y="3267075"/>
                  <a:ext cx="245483" cy="116440"/>
                </a:xfrm>
                <a:custGeom>
                  <a:avLst/>
                  <a:gdLst>
                    <a:gd name="connsiteX0" fmla="*/ 241935 w 245483"/>
                    <a:gd name="connsiteY0" fmla="*/ 2857 h 116440"/>
                    <a:gd name="connsiteX1" fmla="*/ 162878 w 245483"/>
                    <a:gd name="connsiteY1" fmla="*/ 116205 h 116440"/>
                    <a:gd name="connsiteX2" fmla="*/ 160020 w 245483"/>
                    <a:gd name="connsiteY2" fmla="*/ 116205 h 116440"/>
                    <a:gd name="connsiteX3" fmla="*/ 24765 w 245483"/>
                    <a:gd name="connsiteY3" fmla="*/ 18097 h 116440"/>
                    <a:gd name="connsiteX4" fmla="*/ 0 w 245483"/>
                    <a:gd name="connsiteY4" fmla="*/ 0 h 11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83" h="116440">
                      <a:moveTo>
                        <a:pt x="241935" y="2857"/>
                      </a:moveTo>
                      <a:cubicBezTo>
                        <a:pt x="257175" y="60960"/>
                        <a:pt x="221932" y="111443"/>
                        <a:pt x="162878" y="116205"/>
                      </a:cubicBezTo>
                      <a:lnTo>
                        <a:pt x="160020" y="116205"/>
                      </a:lnTo>
                      <a:cubicBezTo>
                        <a:pt x="100965" y="120015"/>
                        <a:pt x="40957" y="77153"/>
                        <a:pt x="24765" y="18097"/>
                      </a:cubicBezTo>
                      <a:cubicBezTo>
                        <a:pt x="11430" y="19050"/>
                        <a:pt x="2857" y="10478"/>
                        <a:pt x="0" y="0"/>
                      </a:cubicBezTo>
                    </a:path>
                  </a:pathLst>
                </a:custGeom>
                <a:noFill/>
                <a:ln w="28575" cap="flat">
                  <a:solidFill>
                    <a:schemeClr val="bg1"/>
                  </a:solidFill>
                  <a:prstDash val="solid"/>
                  <a:miter/>
                </a:ln>
              </p:spPr>
              <p:txBody>
                <a:bodyPr rtlCol="0" anchor="ctr"/>
                <a:lstStyle/>
                <a:p>
                  <a:endParaRPr lang="da-DK"/>
                </a:p>
              </p:txBody>
            </p:sp>
          </p:grpSp>
          <p:sp>
            <p:nvSpPr>
              <p:cNvPr id="66" name="Kombinationstegning 108">
                <a:extLst>
                  <a:ext uri="{FF2B5EF4-FFF2-40B4-BE49-F238E27FC236}">
                    <a16:creationId xmlns:a16="http://schemas.microsoft.com/office/drawing/2014/main" id="{EC9A91F4-68E9-42A9-BD80-90CB76009707}"/>
                  </a:ext>
                </a:extLst>
              </p:cNvPr>
              <p:cNvSpPr/>
              <p:nvPr/>
            </p:nvSpPr>
            <p:spPr>
              <a:xfrm>
                <a:off x="6419850" y="3327082"/>
                <a:ext cx="58102" cy="24837"/>
              </a:xfrm>
              <a:custGeom>
                <a:avLst/>
                <a:gdLst>
                  <a:gd name="connsiteX0" fmla="*/ 58103 w 58102"/>
                  <a:gd name="connsiteY0" fmla="*/ 0 h 24837"/>
                  <a:gd name="connsiteX1" fmla="*/ 35243 w 58102"/>
                  <a:gd name="connsiteY1" fmla="*/ 24765 h 24837"/>
                  <a:gd name="connsiteX2" fmla="*/ 0 w 58102"/>
                  <a:gd name="connsiteY2" fmla="*/ 4763 h 24837"/>
                </a:gdLst>
                <a:ahLst/>
                <a:cxnLst>
                  <a:cxn ang="0">
                    <a:pos x="connsiteX0" y="connsiteY0"/>
                  </a:cxn>
                  <a:cxn ang="0">
                    <a:pos x="connsiteX1" y="connsiteY1"/>
                  </a:cxn>
                  <a:cxn ang="0">
                    <a:pos x="connsiteX2" y="connsiteY2"/>
                  </a:cxn>
                </a:cxnLst>
                <a:rect l="l" t="t" r="r" b="b"/>
                <a:pathLst>
                  <a:path w="58102" h="24837">
                    <a:moveTo>
                      <a:pt x="58103" y="0"/>
                    </a:moveTo>
                    <a:cubicBezTo>
                      <a:pt x="58103" y="13335"/>
                      <a:pt x="48578" y="23813"/>
                      <a:pt x="35243" y="24765"/>
                    </a:cubicBezTo>
                    <a:cubicBezTo>
                      <a:pt x="21907" y="25718"/>
                      <a:pt x="7620" y="17145"/>
                      <a:pt x="0" y="4763"/>
                    </a:cubicBezTo>
                  </a:path>
                </a:pathLst>
              </a:custGeom>
              <a:noFill/>
              <a:ln w="28575" cap="flat">
                <a:solidFill>
                  <a:schemeClr val="bg1"/>
                </a:solidFill>
                <a:prstDash val="solid"/>
                <a:miter/>
              </a:ln>
            </p:spPr>
            <p:txBody>
              <a:bodyPr rtlCol="0" anchor="ctr"/>
              <a:lstStyle/>
              <a:p>
                <a:endParaRPr lang="da-DK"/>
              </a:p>
            </p:txBody>
          </p:sp>
          <p:sp>
            <p:nvSpPr>
              <p:cNvPr id="67" name="Kombinationstegning 109">
                <a:extLst>
                  <a:ext uri="{FF2B5EF4-FFF2-40B4-BE49-F238E27FC236}">
                    <a16:creationId xmlns:a16="http://schemas.microsoft.com/office/drawing/2014/main" id="{0B34006C-094A-4199-880C-B72EC44D1C76}"/>
                  </a:ext>
                </a:extLst>
              </p:cNvPr>
              <p:cNvSpPr/>
              <p:nvPr/>
            </p:nvSpPr>
            <p:spPr>
              <a:xfrm>
                <a:off x="6359842" y="3193732"/>
                <a:ext cx="16192" cy="12382"/>
              </a:xfrm>
              <a:custGeom>
                <a:avLst/>
                <a:gdLst>
                  <a:gd name="connsiteX0" fmla="*/ 0 w 16192"/>
                  <a:gd name="connsiteY0" fmla="*/ 12383 h 12382"/>
                  <a:gd name="connsiteX1" fmla="*/ 16192 w 16192"/>
                  <a:gd name="connsiteY1" fmla="*/ 0 h 12382"/>
                </a:gdLst>
                <a:ahLst/>
                <a:cxnLst>
                  <a:cxn ang="0">
                    <a:pos x="connsiteX0" y="connsiteY0"/>
                  </a:cxn>
                  <a:cxn ang="0">
                    <a:pos x="connsiteX1" y="connsiteY1"/>
                  </a:cxn>
                </a:cxnLst>
                <a:rect l="l" t="t" r="r" b="b"/>
                <a:pathLst>
                  <a:path w="16192" h="12382">
                    <a:moveTo>
                      <a:pt x="0" y="12383"/>
                    </a:moveTo>
                    <a:cubicBezTo>
                      <a:pt x="4763" y="7620"/>
                      <a:pt x="10477" y="2858"/>
                      <a:pt x="16192" y="0"/>
                    </a:cubicBezTo>
                  </a:path>
                </a:pathLst>
              </a:custGeom>
              <a:noFill/>
              <a:ln w="28575" cap="flat">
                <a:solidFill>
                  <a:schemeClr val="bg1"/>
                </a:solidFill>
                <a:prstDash val="solid"/>
                <a:miter/>
              </a:ln>
            </p:spPr>
            <p:txBody>
              <a:bodyPr rtlCol="0" anchor="ctr"/>
              <a:lstStyle/>
              <a:p>
                <a:endParaRPr lang="da-DK"/>
              </a:p>
            </p:txBody>
          </p:sp>
          <p:sp>
            <p:nvSpPr>
              <p:cNvPr id="68" name="Kombinationstegning 110">
                <a:extLst>
                  <a:ext uri="{FF2B5EF4-FFF2-40B4-BE49-F238E27FC236}">
                    <a16:creationId xmlns:a16="http://schemas.microsoft.com/office/drawing/2014/main" id="{5180E7FA-BFD8-4413-BA29-06EC1B09F489}"/>
                  </a:ext>
                </a:extLst>
              </p:cNvPr>
              <p:cNvSpPr/>
              <p:nvPr/>
            </p:nvSpPr>
            <p:spPr>
              <a:xfrm>
                <a:off x="6434137" y="3182302"/>
                <a:ext cx="20955" cy="8572"/>
              </a:xfrm>
              <a:custGeom>
                <a:avLst/>
                <a:gdLst>
                  <a:gd name="connsiteX0" fmla="*/ 0 w 20955"/>
                  <a:gd name="connsiteY0" fmla="*/ 0 h 8572"/>
                  <a:gd name="connsiteX1" fmla="*/ 20955 w 20955"/>
                  <a:gd name="connsiteY1" fmla="*/ 8572 h 8572"/>
                </a:gdLst>
                <a:ahLst/>
                <a:cxnLst>
                  <a:cxn ang="0">
                    <a:pos x="connsiteX0" y="connsiteY0"/>
                  </a:cxn>
                  <a:cxn ang="0">
                    <a:pos x="connsiteX1" y="connsiteY1"/>
                  </a:cxn>
                </a:cxnLst>
                <a:rect l="l" t="t" r="r" b="b"/>
                <a:pathLst>
                  <a:path w="20955" h="8572">
                    <a:moveTo>
                      <a:pt x="0" y="0"/>
                    </a:moveTo>
                    <a:cubicBezTo>
                      <a:pt x="6668" y="3810"/>
                      <a:pt x="14288" y="6667"/>
                      <a:pt x="20955" y="8572"/>
                    </a:cubicBezTo>
                  </a:path>
                </a:pathLst>
              </a:custGeom>
              <a:noFill/>
              <a:ln w="28575" cap="flat">
                <a:solidFill>
                  <a:schemeClr val="bg1"/>
                </a:solidFill>
                <a:prstDash val="solid"/>
                <a:miter/>
              </a:ln>
            </p:spPr>
            <p:txBody>
              <a:bodyPr rtlCol="0" anchor="ctr"/>
              <a:lstStyle/>
              <a:p>
                <a:endParaRPr lang="da-DK"/>
              </a:p>
            </p:txBody>
          </p:sp>
        </p:grpSp>
        <p:sp>
          <p:nvSpPr>
            <p:cNvPr id="26" name="Kombinationstegning 111">
              <a:extLst>
                <a:ext uri="{FF2B5EF4-FFF2-40B4-BE49-F238E27FC236}">
                  <a16:creationId xmlns:a16="http://schemas.microsoft.com/office/drawing/2014/main" id="{A0F3005B-0DD8-46AD-B485-8E6DBBDF9ADC}"/>
                </a:ext>
              </a:extLst>
            </p:cNvPr>
            <p:cNvSpPr/>
            <p:nvPr/>
          </p:nvSpPr>
          <p:spPr>
            <a:xfrm>
              <a:off x="6082665" y="2917507"/>
              <a:ext cx="180975" cy="89535"/>
            </a:xfrm>
            <a:custGeom>
              <a:avLst/>
              <a:gdLst>
                <a:gd name="connsiteX0" fmla="*/ 0 w 180975"/>
                <a:gd name="connsiteY0" fmla="*/ 0 h 89535"/>
                <a:gd name="connsiteX1" fmla="*/ 180975 w 180975"/>
                <a:gd name="connsiteY1" fmla="*/ 89535 h 89535"/>
              </a:gdLst>
              <a:ahLst/>
              <a:cxnLst>
                <a:cxn ang="0">
                  <a:pos x="connsiteX0" y="connsiteY0"/>
                </a:cxn>
                <a:cxn ang="0">
                  <a:pos x="connsiteX1" y="connsiteY1"/>
                </a:cxn>
              </a:cxnLst>
              <a:rect l="l" t="t" r="r" b="b"/>
              <a:pathLst>
                <a:path w="180975" h="89535">
                  <a:moveTo>
                    <a:pt x="0" y="0"/>
                  </a:moveTo>
                  <a:cubicBezTo>
                    <a:pt x="71438" y="6668"/>
                    <a:pt x="134302" y="39053"/>
                    <a:pt x="180975" y="89535"/>
                  </a:cubicBezTo>
                </a:path>
              </a:pathLst>
            </a:custGeom>
            <a:noFill/>
            <a:ln w="28575" cap="flat">
              <a:solidFill>
                <a:schemeClr val="bg1"/>
              </a:solidFill>
              <a:prstDash val="solid"/>
              <a:miter/>
            </a:ln>
          </p:spPr>
          <p:txBody>
            <a:bodyPr rtlCol="0" anchor="ctr"/>
            <a:lstStyle/>
            <a:p>
              <a:endParaRPr lang="da-DK"/>
            </a:p>
          </p:txBody>
        </p:sp>
        <p:sp>
          <p:nvSpPr>
            <p:cNvPr id="27" name="Kombinationstegning 112">
              <a:extLst>
                <a:ext uri="{FF2B5EF4-FFF2-40B4-BE49-F238E27FC236}">
                  <a16:creationId xmlns:a16="http://schemas.microsoft.com/office/drawing/2014/main" id="{7825ED04-FBAE-4A4E-A363-2FD70DA7C367}"/>
                </a:ext>
              </a:extLst>
            </p:cNvPr>
            <p:cNvSpPr/>
            <p:nvPr/>
          </p:nvSpPr>
          <p:spPr>
            <a:xfrm>
              <a:off x="5735002" y="2917507"/>
              <a:ext cx="254317" cy="383857"/>
            </a:xfrm>
            <a:custGeom>
              <a:avLst/>
              <a:gdLst>
                <a:gd name="connsiteX0" fmla="*/ 254317 w 254317"/>
                <a:gd name="connsiteY0" fmla="*/ 0 h 383857"/>
                <a:gd name="connsiteX1" fmla="*/ 0 w 254317"/>
                <a:gd name="connsiteY1" fmla="*/ 278130 h 383857"/>
                <a:gd name="connsiteX2" fmla="*/ 0 w 254317"/>
                <a:gd name="connsiteY2" fmla="*/ 383858 h 383857"/>
              </a:gdLst>
              <a:ahLst/>
              <a:cxnLst>
                <a:cxn ang="0">
                  <a:pos x="connsiteX0" y="connsiteY0"/>
                </a:cxn>
                <a:cxn ang="0">
                  <a:pos x="connsiteX1" y="connsiteY1"/>
                </a:cxn>
                <a:cxn ang="0">
                  <a:pos x="connsiteX2" y="connsiteY2"/>
                </a:cxn>
              </a:cxnLst>
              <a:rect l="l" t="t" r="r" b="b"/>
              <a:pathLst>
                <a:path w="254317" h="383857">
                  <a:moveTo>
                    <a:pt x="254317" y="0"/>
                  </a:moveTo>
                  <a:cubicBezTo>
                    <a:pt x="112395" y="12383"/>
                    <a:pt x="0" y="132398"/>
                    <a:pt x="0" y="278130"/>
                  </a:cubicBezTo>
                  <a:cubicBezTo>
                    <a:pt x="0" y="307658"/>
                    <a:pt x="0" y="354330"/>
                    <a:pt x="0" y="383858"/>
                  </a:cubicBezTo>
                </a:path>
              </a:pathLst>
            </a:custGeom>
            <a:noFill/>
            <a:ln w="28575" cap="flat">
              <a:solidFill>
                <a:schemeClr val="bg1"/>
              </a:solidFill>
              <a:prstDash val="solid"/>
              <a:miter/>
            </a:ln>
          </p:spPr>
          <p:txBody>
            <a:bodyPr rtlCol="0" anchor="ctr"/>
            <a:lstStyle/>
            <a:p>
              <a:endParaRPr lang="da-DK"/>
            </a:p>
          </p:txBody>
        </p:sp>
        <p:sp>
          <p:nvSpPr>
            <p:cNvPr id="28" name="Kombinationstegning 113">
              <a:extLst>
                <a:ext uri="{FF2B5EF4-FFF2-40B4-BE49-F238E27FC236}">
                  <a16:creationId xmlns:a16="http://schemas.microsoft.com/office/drawing/2014/main" id="{C7F3BB0D-A803-49FC-BD83-CCE18F03EA93}"/>
                </a:ext>
              </a:extLst>
            </p:cNvPr>
            <p:cNvSpPr/>
            <p:nvPr/>
          </p:nvSpPr>
          <p:spPr>
            <a:xfrm>
              <a:off x="6098857" y="3168967"/>
              <a:ext cx="65722" cy="9525"/>
            </a:xfrm>
            <a:custGeom>
              <a:avLst/>
              <a:gdLst>
                <a:gd name="connsiteX0" fmla="*/ 0 w 65722"/>
                <a:gd name="connsiteY0" fmla="*/ 0 h 9525"/>
                <a:gd name="connsiteX1" fmla="*/ 65722 w 65722"/>
                <a:gd name="connsiteY1" fmla="*/ 9525 h 9525"/>
              </a:gdLst>
              <a:ahLst/>
              <a:cxnLst>
                <a:cxn ang="0">
                  <a:pos x="connsiteX0" y="connsiteY0"/>
                </a:cxn>
                <a:cxn ang="0">
                  <a:pos x="connsiteX1" y="connsiteY1"/>
                </a:cxn>
              </a:cxnLst>
              <a:rect l="l" t="t" r="r" b="b"/>
              <a:pathLst>
                <a:path w="65722" h="9525">
                  <a:moveTo>
                    <a:pt x="0" y="0"/>
                  </a:moveTo>
                  <a:cubicBezTo>
                    <a:pt x="21908" y="3810"/>
                    <a:pt x="43815" y="7620"/>
                    <a:pt x="65722" y="9525"/>
                  </a:cubicBezTo>
                </a:path>
              </a:pathLst>
            </a:custGeom>
            <a:noFill/>
            <a:ln w="28575" cap="flat">
              <a:solidFill>
                <a:schemeClr val="bg1"/>
              </a:solidFill>
              <a:prstDash val="solid"/>
              <a:miter/>
            </a:ln>
          </p:spPr>
          <p:txBody>
            <a:bodyPr rtlCol="0" anchor="ctr"/>
            <a:lstStyle/>
            <a:p>
              <a:endParaRPr lang="da-DK"/>
            </a:p>
          </p:txBody>
        </p:sp>
        <p:sp>
          <p:nvSpPr>
            <p:cNvPr id="29" name="Kombinationstegning 114">
              <a:extLst>
                <a:ext uri="{FF2B5EF4-FFF2-40B4-BE49-F238E27FC236}">
                  <a16:creationId xmlns:a16="http://schemas.microsoft.com/office/drawing/2014/main" id="{EE615110-7828-484F-8B73-C7F2777992A2}"/>
                </a:ext>
              </a:extLst>
            </p:cNvPr>
            <p:cNvSpPr/>
            <p:nvPr/>
          </p:nvSpPr>
          <p:spPr>
            <a:xfrm>
              <a:off x="5835967" y="3168967"/>
              <a:ext cx="120015" cy="12382"/>
            </a:xfrm>
            <a:custGeom>
              <a:avLst/>
              <a:gdLst>
                <a:gd name="connsiteX0" fmla="*/ 120015 w 120015"/>
                <a:gd name="connsiteY0" fmla="*/ 0 h 12382"/>
                <a:gd name="connsiteX1" fmla="*/ 0 w 120015"/>
                <a:gd name="connsiteY1" fmla="*/ 12382 h 12382"/>
              </a:gdLst>
              <a:ahLst/>
              <a:cxnLst>
                <a:cxn ang="0">
                  <a:pos x="connsiteX0" y="connsiteY0"/>
                </a:cxn>
                <a:cxn ang="0">
                  <a:pos x="connsiteX1" y="connsiteY1"/>
                </a:cxn>
              </a:cxnLst>
              <a:rect l="l" t="t" r="r" b="b"/>
              <a:pathLst>
                <a:path w="120015" h="12382">
                  <a:moveTo>
                    <a:pt x="120015" y="0"/>
                  </a:moveTo>
                  <a:cubicBezTo>
                    <a:pt x="80963" y="7620"/>
                    <a:pt x="40005" y="11430"/>
                    <a:pt x="0" y="12382"/>
                  </a:cubicBezTo>
                </a:path>
              </a:pathLst>
            </a:custGeom>
            <a:noFill/>
            <a:ln w="28575" cap="flat">
              <a:solidFill>
                <a:schemeClr val="bg1"/>
              </a:solidFill>
              <a:prstDash val="solid"/>
              <a:miter/>
            </a:ln>
          </p:spPr>
          <p:txBody>
            <a:bodyPr rtlCol="0" anchor="ctr"/>
            <a:lstStyle/>
            <a:p>
              <a:endParaRPr lang="da-DK"/>
            </a:p>
          </p:txBody>
        </p:sp>
        <p:sp>
          <p:nvSpPr>
            <p:cNvPr id="30" name="Kombinationstegning 115">
              <a:extLst>
                <a:ext uri="{FF2B5EF4-FFF2-40B4-BE49-F238E27FC236}">
                  <a16:creationId xmlns:a16="http://schemas.microsoft.com/office/drawing/2014/main" id="{9034A5F0-8F7B-466F-B4B7-B64A6392D079}"/>
                </a:ext>
              </a:extLst>
            </p:cNvPr>
            <p:cNvSpPr/>
            <p:nvPr/>
          </p:nvSpPr>
          <p:spPr>
            <a:xfrm>
              <a:off x="6856094" y="2559848"/>
              <a:ext cx="34290" cy="22379"/>
            </a:xfrm>
            <a:custGeom>
              <a:avLst/>
              <a:gdLst>
                <a:gd name="connsiteX0" fmla="*/ 0 w 34290"/>
                <a:gd name="connsiteY0" fmla="*/ 22379 h 22379"/>
                <a:gd name="connsiteX1" fmla="*/ 34290 w 34290"/>
                <a:gd name="connsiteY1" fmla="*/ 472 h 22379"/>
              </a:gdLst>
              <a:ahLst/>
              <a:cxnLst>
                <a:cxn ang="0">
                  <a:pos x="connsiteX0" y="connsiteY0"/>
                </a:cxn>
                <a:cxn ang="0">
                  <a:pos x="connsiteX1" y="connsiteY1"/>
                </a:cxn>
              </a:cxnLst>
              <a:rect l="l" t="t" r="r" b="b"/>
              <a:pathLst>
                <a:path w="34290" h="22379">
                  <a:moveTo>
                    <a:pt x="0" y="22379"/>
                  </a:moveTo>
                  <a:cubicBezTo>
                    <a:pt x="3810" y="8092"/>
                    <a:pt x="20003" y="-2386"/>
                    <a:pt x="34290" y="472"/>
                  </a:cubicBezTo>
                </a:path>
              </a:pathLst>
            </a:custGeom>
            <a:noFill/>
            <a:ln w="28575" cap="flat">
              <a:solidFill>
                <a:schemeClr val="bg1"/>
              </a:solidFill>
              <a:prstDash val="solid"/>
              <a:miter/>
            </a:ln>
          </p:spPr>
          <p:txBody>
            <a:bodyPr rtlCol="0" anchor="ctr"/>
            <a:lstStyle/>
            <a:p>
              <a:endParaRPr lang="da-DK"/>
            </a:p>
          </p:txBody>
        </p:sp>
        <p:sp>
          <p:nvSpPr>
            <p:cNvPr id="31" name="Kombinationstegning 130">
              <a:extLst>
                <a:ext uri="{FF2B5EF4-FFF2-40B4-BE49-F238E27FC236}">
                  <a16:creationId xmlns:a16="http://schemas.microsoft.com/office/drawing/2014/main" id="{85BC0AD1-40EF-4CD6-866A-1D11156E0A26}"/>
                </a:ext>
              </a:extLst>
            </p:cNvPr>
            <p:cNvSpPr/>
            <p:nvPr/>
          </p:nvSpPr>
          <p:spPr>
            <a:xfrm>
              <a:off x="4852987" y="3198494"/>
              <a:ext cx="253365" cy="247650"/>
            </a:xfrm>
            <a:custGeom>
              <a:avLst/>
              <a:gdLst>
                <a:gd name="connsiteX0" fmla="*/ 0 w 253365"/>
                <a:gd name="connsiteY0" fmla="*/ 0 h 247650"/>
                <a:gd name="connsiteX1" fmla="*/ 0 w 253365"/>
                <a:gd name="connsiteY1" fmla="*/ 200025 h 247650"/>
                <a:gd name="connsiteX2" fmla="*/ 23813 w 253365"/>
                <a:gd name="connsiteY2" fmla="*/ 223838 h 247650"/>
                <a:gd name="connsiteX3" fmla="*/ 253365 w 253365"/>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53365" h="247650">
                  <a:moveTo>
                    <a:pt x="0" y="0"/>
                  </a:moveTo>
                  <a:lnTo>
                    <a:pt x="0" y="200025"/>
                  </a:lnTo>
                  <a:cubicBezTo>
                    <a:pt x="0" y="213360"/>
                    <a:pt x="6667" y="220980"/>
                    <a:pt x="23813" y="223838"/>
                  </a:cubicBezTo>
                  <a:cubicBezTo>
                    <a:pt x="41910" y="226695"/>
                    <a:pt x="253365" y="247650"/>
                    <a:pt x="253365" y="247650"/>
                  </a:cubicBezTo>
                </a:path>
              </a:pathLst>
            </a:custGeom>
            <a:noFill/>
            <a:ln w="28575" cap="flat">
              <a:solidFill>
                <a:schemeClr val="bg1"/>
              </a:solidFill>
              <a:prstDash val="solid"/>
              <a:miter/>
            </a:ln>
          </p:spPr>
          <p:txBody>
            <a:bodyPr rtlCol="0" anchor="ctr"/>
            <a:lstStyle/>
            <a:p>
              <a:endParaRPr lang="da-DK"/>
            </a:p>
          </p:txBody>
        </p:sp>
        <p:sp>
          <p:nvSpPr>
            <p:cNvPr id="32" name="Kombinationstegning 131">
              <a:extLst>
                <a:ext uri="{FF2B5EF4-FFF2-40B4-BE49-F238E27FC236}">
                  <a16:creationId xmlns:a16="http://schemas.microsoft.com/office/drawing/2014/main" id="{8929EC13-3229-4AD7-A450-4B20FFD84D68}"/>
                </a:ext>
              </a:extLst>
            </p:cNvPr>
            <p:cNvSpPr/>
            <p:nvPr/>
          </p:nvSpPr>
          <p:spPr>
            <a:xfrm>
              <a:off x="4671060" y="2946082"/>
              <a:ext cx="377189" cy="648652"/>
            </a:xfrm>
            <a:custGeom>
              <a:avLst/>
              <a:gdLst>
                <a:gd name="connsiteX0" fmla="*/ 245745 w 377189"/>
                <a:gd name="connsiteY0" fmla="*/ 84773 h 648652"/>
                <a:gd name="connsiteX1" fmla="*/ 302895 w 377189"/>
                <a:gd name="connsiteY1" fmla="*/ 177165 h 648652"/>
                <a:gd name="connsiteX2" fmla="*/ 350520 w 377189"/>
                <a:gd name="connsiteY2" fmla="*/ 108585 h 648652"/>
                <a:gd name="connsiteX3" fmla="*/ 251460 w 377189"/>
                <a:gd name="connsiteY3" fmla="*/ 0 h 648652"/>
                <a:gd name="connsiteX4" fmla="*/ 220027 w 377189"/>
                <a:gd name="connsiteY4" fmla="*/ 43815 h 648652"/>
                <a:gd name="connsiteX5" fmla="*/ 0 w 377189"/>
                <a:gd name="connsiteY5" fmla="*/ 310515 h 648652"/>
                <a:gd name="connsiteX6" fmla="*/ 0 w 377189"/>
                <a:gd name="connsiteY6" fmla="*/ 542925 h 648652"/>
                <a:gd name="connsiteX7" fmla="*/ 75248 w 377189"/>
                <a:gd name="connsiteY7" fmla="*/ 622935 h 648652"/>
                <a:gd name="connsiteX8" fmla="*/ 377190 w 377189"/>
                <a:gd name="connsiteY8" fmla="*/ 648653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189" h="648652">
                  <a:moveTo>
                    <a:pt x="245745" y="84773"/>
                  </a:moveTo>
                  <a:lnTo>
                    <a:pt x="302895" y="177165"/>
                  </a:lnTo>
                  <a:lnTo>
                    <a:pt x="350520" y="108585"/>
                  </a:lnTo>
                  <a:lnTo>
                    <a:pt x="251460" y="0"/>
                  </a:lnTo>
                  <a:lnTo>
                    <a:pt x="220027" y="43815"/>
                  </a:lnTo>
                  <a:cubicBezTo>
                    <a:pt x="40005" y="43815"/>
                    <a:pt x="0" y="205740"/>
                    <a:pt x="0" y="310515"/>
                  </a:cubicBezTo>
                  <a:lnTo>
                    <a:pt x="0" y="542925"/>
                  </a:lnTo>
                  <a:cubicBezTo>
                    <a:pt x="0" y="589598"/>
                    <a:pt x="25717" y="617220"/>
                    <a:pt x="75248" y="622935"/>
                  </a:cubicBezTo>
                  <a:cubicBezTo>
                    <a:pt x="113348" y="627698"/>
                    <a:pt x="377190" y="648653"/>
                    <a:pt x="377190" y="648653"/>
                  </a:cubicBezTo>
                </a:path>
              </a:pathLst>
            </a:custGeom>
            <a:noFill/>
            <a:ln w="28575" cap="flat">
              <a:solidFill>
                <a:schemeClr val="bg1"/>
              </a:solidFill>
              <a:prstDash val="solid"/>
              <a:miter/>
            </a:ln>
          </p:spPr>
          <p:txBody>
            <a:bodyPr rtlCol="0" anchor="ctr"/>
            <a:lstStyle/>
            <a:p>
              <a:endParaRPr lang="da-DK"/>
            </a:p>
          </p:txBody>
        </p:sp>
        <p:sp>
          <p:nvSpPr>
            <p:cNvPr id="33" name="Kombinationstegning 132">
              <a:extLst>
                <a:ext uri="{FF2B5EF4-FFF2-40B4-BE49-F238E27FC236}">
                  <a16:creationId xmlns:a16="http://schemas.microsoft.com/office/drawing/2014/main" id="{775A33F5-4B00-4A5E-89FB-6DECA239EE4D}"/>
                </a:ext>
              </a:extLst>
            </p:cNvPr>
            <p:cNvSpPr/>
            <p:nvPr/>
          </p:nvSpPr>
          <p:spPr>
            <a:xfrm>
              <a:off x="5057775" y="2952750"/>
              <a:ext cx="200025" cy="447675"/>
            </a:xfrm>
            <a:custGeom>
              <a:avLst/>
              <a:gdLst>
                <a:gd name="connsiteX0" fmla="*/ 52388 w 200025"/>
                <a:gd name="connsiteY0" fmla="*/ 110490 h 447675"/>
                <a:gd name="connsiteX1" fmla="*/ 40005 w 200025"/>
                <a:gd name="connsiteY1" fmla="*/ 167640 h 447675"/>
                <a:gd name="connsiteX2" fmla="*/ 0 w 200025"/>
                <a:gd name="connsiteY2" fmla="*/ 98107 h 447675"/>
                <a:gd name="connsiteX3" fmla="*/ 33338 w 200025"/>
                <a:gd name="connsiteY3" fmla="*/ 0 h 447675"/>
                <a:gd name="connsiteX4" fmla="*/ 60008 w 200025"/>
                <a:gd name="connsiteY4" fmla="*/ 61913 h 447675"/>
                <a:gd name="connsiteX5" fmla="*/ 60008 w 200025"/>
                <a:gd name="connsiteY5" fmla="*/ 61913 h 447675"/>
                <a:gd name="connsiteX6" fmla="*/ 200025 w 200025"/>
                <a:gd name="connsiteY6" fmla="*/ 304800 h 447675"/>
                <a:gd name="connsiteX7" fmla="*/ 200025 w 200025"/>
                <a:gd name="connsiteY7" fmla="*/ 4476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447675">
                  <a:moveTo>
                    <a:pt x="52388" y="110490"/>
                  </a:moveTo>
                  <a:lnTo>
                    <a:pt x="40005" y="167640"/>
                  </a:lnTo>
                  <a:lnTo>
                    <a:pt x="0" y="98107"/>
                  </a:lnTo>
                  <a:lnTo>
                    <a:pt x="33338" y="0"/>
                  </a:lnTo>
                  <a:lnTo>
                    <a:pt x="60008" y="61913"/>
                  </a:lnTo>
                  <a:lnTo>
                    <a:pt x="60008" y="61913"/>
                  </a:lnTo>
                  <a:cubicBezTo>
                    <a:pt x="143828" y="110490"/>
                    <a:pt x="200025" y="201930"/>
                    <a:pt x="200025" y="304800"/>
                  </a:cubicBezTo>
                  <a:lnTo>
                    <a:pt x="200025" y="447675"/>
                  </a:lnTo>
                </a:path>
              </a:pathLst>
            </a:custGeom>
            <a:noFill/>
            <a:ln w="28575" cap="flat">
              <a:solidFill>
                <a:schemeClr val="bg1"/>
              </a:solidFill>
              <a:prstDash val="solid"/>
              <a:miter/>
            </a:ln>
          </p:spPr>
          <p:txBody>
            <a:bodyPr rtlCol="0" anchor="ctr"/>
            <a:lstStyle/>
            <a:p>
              <a:endParaRPr lang="da-DK"/>
            </a:p>
          </p:txBody>
        </p:sp>
        <p:sp>
          <p:nvSpPr>
            <p:cNvPr id="34" name="Kombinationstegning 133">
              <a:extLst>
                <a:ext uri="{FF2B5EF4-FFF2-40B4-BE49-F238E27FC236}">
                  <a16:creationId xmlns:a16="http://schemas.microsoft.com/office/drawing/2014/main" id="{2347FA40-9189-4794-BA7C-C4F419441977}"/>
                </a:ext>
              </a:extLst>
            </p:cNvPr>
            <p:cNvSpPr/>
            <p:nvPr/>
          </p:nvSpPr>
          <p:spPr>
            <a:xfrm>
              <a:off x="4862512" y="2660332"/>
              <a:ext cx="423862" cy="280987"/>
            </a:xfrm>
            <a:custGeom>
              <a:avLst/>
              <a:gdLst>
                <a:gd name="connsiteX0" fmla="*/ 423863 w 423862"/>
                <a:gd name="connsiteY0" fmla="*/ 0 h 280987"/>
                <a:gd name="connsiteX1" fmla="*/ 423863 w 423862"/>
                <a:gd name="connsiteY1" fmla="*/ 29527 h 280987"/>
                <a:gd name="connsiteX2" fmla="*/ 181927 w 423862"/>
                <a:gd name="connsiteY2" fmla="*/ 280987 h 280987"/>
                <a:gd name="connsiteX3" fmla="*/ 175260 w 423862"/>
                <a:gd name="connsiteY3" fmla="*/ 280987 h 280987"/>
                <a:gd name="connsiteX4" fmla="*/ 0 w 423862"/>
                <a:gd name="connsiteY4" fmla="*/ 202883 h 28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62" h="280987">
                  <a:moveTo>
                    <a:pt x="423863" y="0"/>
                  </a:moveTo>
                  <a:lnTo>
                    <a:pt x="423863" y="29527"/>
                  </a:lnTo>
                  <a:cubicBezTo>
                    <a:pt x="423863" y="167640"/>
                    <a:pt x="315278" y="280987"/>
                    <a:pt x="181927" y="280987"/>
                  </a:cubicBezTo>
                  <a:lnTo>
                    <a:pt x="175260" y="280987"/>
                  </a:lnTo>
                  <a:cubicBezTo>
                    <a:pt x="106680" y="280987"/>
                    <a:pt x="44767" y="251460"/>
                    <a:pt x="0" y="202883"/>
                  </a:cubicBezTo>
                </a:path>
              </a:pathLst>
            </a:custGeom>
            <a:noFill/>
            <a:ln w="28575" cap="flat">
              <a:solidFill>
                <a:schemeClr val="bg1"/>
              </a:solidFill>
              <a:prstDash val="solid"/>
              <a:miter/>
            </a:ln>
          </p:spPr>
          <p:txBody>
            <a:bodyPr rtlCol="0" anchor="ctr"/>
            <a:lstStyle/>
            <a:p>
              <a:endParaRPr lang="da-DK"/>
            </a:p>
          </p:txBody>
        </p:sp>
        <p:sp>
          <p:nvSpPr>
            <p:cNvPr id="35" name="Kombinationstegning 134">
              <a:extLst>
                <a:ext uri="{FF2B5EF4-FFF2-40B4-BE49-F238E27FC236}">
                  <a16:creationId xmlns:a16="http://schemas.microsoft.com/office/drawing/2014/main" id="{AF8EE5BB-842E-4D05-B846-CECD9F886DFF}"/>
                </a:ext>
              </a:extLst>
            </p:cNvPr>
            <p:cNvSpPr/>
            <p:nvPr/>
          </p:nvSpPr>
          <p:spPr>
            <a:xfrm>
              <a:off x="5177790" y="2678430"/>
              <a:ext cx="61912" cy="70484"/>
            </a:xfrm>
            <a:custGeom>
              <a:avLst/>
              <a:gdLst>
                <a:gd name="connsiteX0" fmla="*/ 0 w 61912"/>
                <a:gd name="connsiteY0" fmla="*/ 0 h 70484"/>
                <a:gd name="connsiteX1" fmla="*/ 26670 w 61912"/>
                <a:gd name="connsiteY1" fmla="*/ 0 h 70484"/>
                <a:gd name="connsiteX2" fmla="*/ 61913 w 61912"/>
                <a:gd name="connsiteY2" fmla="*/ 35242 h 70484"/>
                <a:gd name="connsiteX3" fmla="*/ 61913 w 61912"/>
                <a:gd name="connsiteY3" fmla="*/ 35242 h 70484"/>
                <a:gd name="connsiteX4" fmla="*/ 26670 w 61912"/>
                <a:gd name="connsiteY4" fmla="*/ 70485 h 70484"/>
                <a:gd name="connsiteX5" fmla="*/ 0 w 61912"/>
                <a:gd name="connsiteY5" fmla="*/ 70485 h 7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12" h="70484">
                  <a:moveTo>
                    <a:pt x="0" y="0"/>
                  </a:moveTo>
                  <a:lnTo>
                    <a:pt x="26670" y="0"/>
                  </a:lnTo>
                  <a:cubicBezTo>
                    <a:pt x="45720" y="0"/>
                    <a:pt x="61913" y="16192"/>
                    <a:pt x="61913" y="35242"/>
                  </a:cubicBezTo>
                  <a:lnTo>
                    <a:pt x="61913" y="35242"/>
                  </a:lnTo>
                  <a:cubicBezTo>
                    <a:pt x="61913" y="54292"/>
                    <a:pt x="45720" y="70485"/>
                    <a:pt x="26670" y="70485"/>
                  </a:cubicBezTo>
                  <a:lnTo>
                    <a:pt x="0" y="70485"/>
                  </a:lnTo>
                </a:path>
              </a:pathLst>
            </a:custGeom>
            <a:noFill/>
            <a:ln w="28575" cap="flat">
              <a:solidFill>
                <a:schemeClr val="bg1"/>
              </a:solidFill>
              <a:prstDash val="solid"/>
              <a:miter/>
            </a:ln>
          </p:spPr>
          <p:txBody>
            <a:bodyPr rtlCol="0" anchor="ctr"/>
            <a:lstStyle/>
            <a:p>
              <a:endParaRPr lang="da-DK"/>
            </a:p>
          </p:txBody>
        </p:sp>
        <p:grpSp>
          <p:nvGrpSpPr>
            <p:cNvPr id="36" name="Grafik 3">
              <a:extLst>
                <a:ext uri="{FF2B5EF4-FFF2-40B4-BE49-F238E27FC236}">
                  <a16:creationId xmlns:a16="http://schemas.microsoft.com/office/drawing/2014/main" id="{1EF7A0CA-A323-496C-8B1B-D64447C6B3FE}"/>
                </a:ext>
              </a:extLst>
            </p:cNvPr>
            <p:cNvGrpSpPr/>
            <p:nvPr/>
          </p:nvGrpSpPr>
          <p:grpSpPr>
            <a:xfrm>
              <a:off x="4701539" y="2267330"/>
              <a:ext cx="607694" cy="511257"/>
              <a:chOff x="4701539" y="2267330"/>
              <a:chExt cx="607694" cy="511257"/>
            </a:xfrm>
            <a:noFill/>
          </p:grpSpPr>
          <p:sp>
            <p:nvSpPr>
              <p:cNvPr id="63" name="Kombinationstegning 136">
                <a:extLst>
                  <a:ext uri="{FF2B5EF4-FFF2-40B4-BE49-F238E27FC236}">
                    <a16:creationId xmlns:a16="http://schemas.microsoft.com/office/drawing/2014/main" id="{37F9BA34-984F-47E0-912B-9787D888A2E6}"/>
                  </a:ext>
                </a:extLst>
              </p:cNvPr>
              <p:cNvSpPr/>
              <p:nvPr/>
            </p:nvSpPr>
            <p:spPr>
              <a:xfrm>
                <a:off x="4965382" y="2458402"/>
                <a:ext cx="307657" cy="43814"/>
              </a:xfrm>
              <a:custGeom>
                <a:avLst/>
                <a:gdLst>
                  <a:gd name="connsiteX0" fmla="*/ 307658 w 307657"/>
                  <a:gd name="connsiteY0" fmla="*/ 43815 h 43814"/>
                  <a:gd name="connsiteX1" fmla="*/ 0 w 307657"/>
                  <a:gd name="connsiteY1" fmla="*/ 0 h 43814"/>
                </a:gdLst>
                <a:ahLst/>
                <a:cxnLst>
                  <a:cxn ang="0">
                    <a:pos x="connsiteX0" y="connsiteY0"/>
                  </a:cxn>
                  <a:cxn ang="0">
                    <a:pos x="connsiteX1" y="connsiteY1"/>
                  </a:cxn>
                </a:cxnLst>
                <a:rect l="l" t="t" r="r" b="b"/>
                <a:pathLst>
                  <a:path w="307657" h="43814">
                    <a:moveTo>
                      <a:pt x="307658" y="43815"/>
                    </a:moveTo>
                    <a:cubicBezTo>
                      <a:pt x="176213" y="-21908"/>
                      <a:pt x="92392" y="64770"/>
                      <a:pt x="0" y="0"/>
                    </a:cubicBezTo>
                  </a:path>
                </a:pathLst>
              </a:custGeom>
              <a:noFill/>
              <a:ln w="28575" cap="flat">
                <a:solidFill>
                  <a:schemeClr val="bg1"/>
                </a:solidFill>
                <a:prstDash val="solid"/>
                <a:miter/>
              </a:ln>
            </p:spPr>
            <p:txBody>
              <a:bodyPr rtlCol="0" anchor="ctr"/>
              <a:lstStyle/>
              <a:p>
                <a:endParaRPr lang="da-DK"/>
              </a:p>
            </p:txBody>
          </p:sp>
          <p:sp>
            <p:nvSpPr>
              <p:cNvPr id="64" name="Kombinationstegning 137">
                <a:extLst>
                  <a:ext uri="{FF2B5EF4-FFF2-40B4-BE49-F238E27FC236}">
                    <a16:creationId xmlns:a16="http://schemas.microsoft.com/office/drawing/2014/main" id="{42D43291-980F-4D13-B410-348E236DC1EE}"/>
                  </a:ext>
                </a:extLst>
              </p:cNvPr>
              <p:cNvSpPr/>
              <p:nvPr/>
            </p:nvSpPr>
            <p:spPr>
              <a:xfrm>
                <a:off x="4701539" y="2267330"/>
                <a:ext cx="607694" cy="511257"/>
              </a:xfrm>
              <a:custGeom>
                <a:avLst/>
                <a:gdLst>
                  <a:gd name="connsiteX0" fmla="*/ 227648 w 607694"/>
                  <a:gd name="connsiteY0" fmla="*/ 215837 h 511257"/>
                  <a:gd name="connsiteX1" fmla="*/ 203835 w 607694"/>
                  <a:gd name="connsiteY1" fmla="*/ 441579 h 511257"/>
                  <a:gd name="connsiteX2" fmla="*/ 151448 w 607694"/>
                  <a:gd name="connsiteY2" fmla="*/ 503492 h 511257"/>
                  <a:gd name="connsiteX3" fmla="*/ 0 w 607694"/>
                  <a:gd name="connsiteY3" fmla="*/ 508254 h 511257"/>
                  <a:gd name="connsiteX4" fmla="*/ 20955 w 607694"/>
                  <a:gd name="connsiteY4" fmla="*/ 212979 h 511257"/>
                  <a:gd name="connsiteX5" fmla="*/ 246698 w 607694"/>
                  <a:gd name="connsiteY5" fmla="*/ 7239 h 511257"/>
                  <a:gd name="connsiteX6" fmla="*/ 607695 w 607694"/>
                  <a:gd name="connsiteY6" fmla="*/ 227267 h 51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694" h="511257">
                    <a:moveTo>
                      <a:pt x="227648" y="215837"/>
                    </a:moveTo>
                    <a:cubicBezTo>
                      <a:pt x="199073" y="292989"/>
                      <a:pt x="200025" y="368237"/>
                      <a:pt x="203835" y="441579"/>
                    </a:cubicBezTo>
                    <a:cubicBezTo>
                      <a:pt x="205740" y="473012"/>
                      <a:pt x="181927" y="499682"/>
                      <a:pt x="151448" y="503492"/>
                    </a:cubicBezTo>
                    <a:cubicBezTo>
                      <a:pt x="105727" y="509207"/>
                      <a:pt x="50483" y="514922"/>
                      <a:pt x="0" y="508254"/>
                    </a:cubicBezTo>
                    <a:cubicBezTo>
                      <a:pt x="15240" y="433007"/>
                      <a:pt x="5715" y="277749"/>
                      <a:pt x="20955" y="212979"/>
                    </a:cubicBezTo>
                    <a:cubicBezTo>
                      <a:pt x="43815" y="113919"/>
                      <a:pt x="125730" y="30099"/>
                      <a:pt x="246698" y="7239"/>
                    </a:cubicBezTo>
                    <a:cubicBezTo>
                      <a:pt x="412432" y="-24193"/>
                      <a:pt x="570548" y="46292"/>
                      <a:pt x="607695" y="227267"/>
                    </a:cubicBezTo>
                  </a:path>
                </a:pathLst>
              </a:custGeom>
              <a:noFill/>
              <a:ln w="28575" cap="flat">
                <a:solidFill>
                  <a:schemeClr val="bg1"/>
                </a:solidFill>
                <a:prstDash val="solid"/>
                <a:miter/>
              </a:ln>
            </p:spPr>
            <p:txBody>
              <a:bodyPr rtlCol="0" anchor="ctr"/>
              <a:lstStyle/>
              <a:p>
                <a:endParaRPr lang="da-DK" dirty="0"/>
              </a:p>
            </p:txBody>
          </p:sp>
        </p:grpSp>
        <p:sp>
          <p:nvSpPr>
            <p:cNvPr id="37" name="Kombinationstegning 138">
              <a:extLst>
                <a:ext uri="{FF2B5EF4-FFF2-40B4-BE49-F238E27FC236}">
                  <a16:creationId xmlns:a16="http://schemas.microsoft.com/office/drawing/2014/main" id="{33434552-0D4C-4B2C-B29A-B204D53FC94E}"/>
                </a:ext>
              </a:extLst>
            </p:cNvPr>
            <p:cNvSpPr/>
            <p:nvPr/>
          </p:nvSpPr>
          <p:spPr>
            <a:xfrm>
              <a:off x="4859655" y="2621280"/>
              <a:ext cx="186689" cy="9525"/>
            </a:xfrm>
            <a:custGeom>
              <a:avLst/>
              <a:gdLst>
                <a:gd name="connsiteX0" fmla="*/ 186690 w 186689"/>
                <a:gd name="connsiteY0" fmla="*/ 0 h 9525"/>
                <a:gd name="connsiteX1" fmla="*/ 0 w 186689"/>
                <a:gd name="connsiteY1" fmla="*/ 0 h 9525"/>
              </a:gdLst>
              <a:ahLst/>
              <a:cxnLst>
                <a:cxn ang="0">
                  <a:pos x="connsiteX0" y="connsiteY0"/>
                </a:cxn>
                <a:cxn ang="0">
                  <a:pos x="connsiteX1" y="connsiteY1"/>
                </a:cxn>
              </a:cxnLst>
              <a:rect l="l" t="t" r="r" b="b"/>
              <a:pathLst>
                <a:path w="186689" h="9525">
                  <a:moveTo>
                    <a:pt x="186690" y="0"/>
                  </a:moveTo>
                  <a:lnTo>
                    <a:pt x="0" y="0"/>
                  </a:lnTo>
                </a:path>
              </a:pathLst>
            </a:custGeom>
            <a:ln w="28575" cap="flat">
              <a:solidFill>
                <a:schemeClr val="bg1"/>
              </a:solidFill>
              <a:prstDash val="solid"/>
              <a:miter/>
            </a:ln>
          </p:spPr>
          <p:txBody>
            <a:bodyPr rtlCol="0" anchor="ctr"/>
            <a:lstStyle/>
            <a:p>
              <a:endParaRPr lang="da-DK"/>
            </a:p>
          </p:txBody>
        </p:sp>
        <p:sp>
          <p:nvSpPr>
            <p:cNvPr id="38" name="Kombinationstegning 139">
              <a:extLst>
                <a:ext uri="{FF2B5EF4-FFF2-40B4-BE49-F238E27FC236}">
                  <a16:creationId xmlns:a16="http://schemas.microsoft.com/office/drawing/2014/main" id="{37D1CBAA-626B-4EBF-8BFF-723C9937301B}"/>
                </a:ext>
              </a:extLst>
            </p:cNvPr>
            <p:cNvSpPr/>
            <p:nvPr/>
          </p:nvSpPr>
          <p:spPr>
            <a:xfrm>
              <a:off x="5037527" y="2762250"/>
              <a:ext cx="142167" cy="97155"/>
            </a:xfrm>
            <a:custGeom>
              <a:avLst/>
              <a:gdLst>
                <a:gd name="connsiteX0" fmla="*/ 23105 w 142167"/>
                <a:gd name="connsiteY0" fmla="*/ 97155 h 97155"/>
                <a:gd name="connsiteX1" fmla="*/ 15485 w 142167"/>
                <a:gd name="connsiteY1" fmla="*/ 0 h 97155"/>
                <a:gd name="connsiteX2" fmla="*/ 142167 w 142167"/>
                <a:gd name="connsiteY2" fmla="*/ 43815 h 97155"/>
              </a:gdLst>
              <a:ahLst/>
              <a:cxnLst>
                <a:cxn ang="0">
                  <a:pos x="connsiteX0" y="connsiteY0"/>
                </a:cxn>
                <a:cxn ang="0">
                  <a:pos x="connsiteX1" y="connsiteY1"/>
                </a:cxn>
                <a:cxn ang="0">
                  <a:pos x="connsiteX2" y="connsiteY2"/>
                </a:cxn>
              </a:cxnLst>
              <a:rect l="l" t="t" r="r" b="b"/>
              <a:pathLst>
                <a:path w="142167" h="97155">
                  <a:moveTo>
                    <a:pt x="23105" y="97155"/>
                  </a:moveTo>
                  <a:cubicBezTo>
                    <a:pt x="-9280" y="81915"/>
                    <a:pt x="-3565" y="30480"/>
                    <a:pt x="15485" y="0"/>
                  </a:cubicBezTo>
                  <a:cubicBezTo>
                    <a:pt x="25010" y="57150"/>
                    <a:pt x="96447" y="83820"/>
                    <a:pt x="142167" y="43815"/>
                  </a:cubicBezTo>
                </a:path>
              </a:pathLst>
            </a:custGeom>
            <a:noFill/>
            <a:ln w="28575" cap="flat">
              <a:solidFill>
                <a:schemeClr val="bg1"/>
              </a:solidFill>
              <a:prstDash val="solid"/>
              <a:miter/>
            </a:ln>
          </p:spPr>
          <p:txBody>
            <a:bodyPr rtlCol="0" anchor="ctr"/>
            <a:lstStyle/>
            <a:p>
              <a:endParaRPr lang="da-DK"/>
            </a:p>
          </p:txBody>
        </p:sp>
        <p:sp>
          <p:nvSpPr>
            <p:cNvPr id="39" name="Kombinationstegning 140">
              <a:extLst>
                <a:ext uri="{FF2B5EF4-FFF2-40B4-BE49-F238E27FC236}">
                  <a16:creationId xmlns:a16="http://schemas.microsoft.com/office/drawing/2014/main" id="{E096968C-2DD4-422C-9B12-EDB619B7EAFF}"/>
                </a:ext>
              </a:extLst>
            </p:cNvPr>
            <p:cNvSpPr/>
            <p:nvPr/>
          </p:nvSpPr>
          <p:spPr>
            <a:xfrm>
              <a:off x="5030152" y="3100387"/>
              <a:ext cx="14287" cy="217169"/>
            </a:xfrm>
            <a:custGeom>
              <a:avLst/>
              <a:gdLst>
                <a:gd name="connsiteX0" fmla="*/ 0 w 14287"/>
                <a:gd name="connsiteY0" fmla="*/ 0 h 217169"/>
                <a:gd name="connsiteX1" fmla="*/ 13335 w 14287"/>
                <a:gd name="connsiteY1" fmla="*/ 120968 h 217169"/>
                <a:gd name="connsiteX2" fmla="*/ 14288 w 14287"/>
                <a:gd name="connsiteY2" fmla="*/ 217170 h 217169"/>
              </a:gdLst>
              <a:ahLst/>
              <a:cxnLst>
                <a:cxn ang="0">
                  <a:pos x="connsiteX0" y="connsiteY0"/>
                </a:cxn>
                <a:cxn ang="0">
                  <a:pos x="connsiteX1" y="connsiteY1"/>
                </a:cxn>
                <a:cxn ang="0">
                  <a:pos x="connsiteX2" y="connsiteY2"/>
                </a:cxn>
              </a:cxnLst>
              <a:rect l="l" t="t" r="r" b="b"/>
              <a:pathLst>
                <a:path w="14287" h="217169">
                  <a:moveTo>
                    <a:pt x="0" y="0"/>
                  </a:moveTo>
                  <a:cubicBezTo>
                    <a:pt x="9525" y="39053"/>
                    <a:pt x="14288" y="80010"/>
                    <a:pt x="13335" y="120968"/>
                  </a:cubicBezTo>
                  <a:cubicBezTo>
                    <a:pt x="12383" y="153353"/>
                    <a:pt x="8573" y="185738"/>
                    <a:pt x="14288" y="217170"/>
                  </a:cubicBezTo>
                </a:path>
              </a:pathLst>
            </a:custGeom>
            <a:noFill/>
            <a:ln w="28575" cap="flat">
              <a:solidFill>
                <a:schemeClr val="bg1"/>
              </a:solidFill>
              <a:prstDash val="solid"/>
              <a:miter/>
            </a:ln>
          </p:spPr>
          <p:txBody>
            <a:bodyPr rtlCol="0" anchor="ctr"/>
            <a:lstStyle/>
            <a:p>
              <a:endParaRPr lang="da-DK"/>
            </a:p>
          </p:txBody>
        </p:sp>
        <p:sp>
          <p:nvSpPr>
            <p:cNvPr id="40" name="Kombinationstegning 151">
              <a:extLst>
                <a:ext uri="{FF2B5EF4-FFF2-40B4-BE49-F238E27FC236}">
                  <a16:creationId xmlns:a16="http://schemas.microsoft.com/office/drawing/2014/main" id="{ACB59467-8CC1-48AC-8AC3-3BA87B30307F}"/>
                </a:ext>
              </a:extLst>
            </p:cNvPr>
            <p:cNvSpPr/>
            <p:nvPr/>
          </p:nvSpPr>
          <p:spPr>
            <a:xfrm>
              <a:off x="5939790" y="2700337"/>
              <a:ext cx="59054" cy="29527"/>
            </a:xfrm>
            <a:custGeom>
              <a:avLst/>
              <a:gdLst>
                <a:gd name="connsiteX0" fmla="*/ 0 w 59054"/>
                <a:gd name="connsiteY0" fmla="*/ 0 h 29527"/>
                <a:gd name="connsiteX1" fmla="*/ 29527 w 59054"/>
                <a:gd name="connsiteY1" fmla="*/ 29528 h 29527"/>
                <a:gd name="connsiteX2" fmla="*/ 29527 w 59054"/>
                <a:gd name="connsiteY2" fmla="*/ 29528 h 29527"/>
                <a:gd name="connsiteX3" fmla="*/ 59055 w 59054"/>
                <a:gd name="connsiteY3" fmla="*/ 0 h 29527"/>
              </a:gdLst>
              <a:ahLst/>
              <a:cxnLst>
                <a:cxn ang="0">
                  <a:pos x="connsiteX0" y="connsiteY0"/>
                </a:cxn>
                <a:cxn ang="0">
                  <a:pos x="connsiteX1" y="connsiteY1"/>
                </a:cxn>
                <a:cxn ang="0">
                  <a:pos x="connsiteX2" y="connsiteY2"/>
                </a:cxn>
                <a:cxn ang="0">
                  <a:pos x="connsiteX3" y="connsiteY3"/>
                </a:cxn>
              </a:cxnLst>
              <a:rect l="l" t="t" r="r" b="b"/>
              <a:pathLst>
                <a:path w="59054" h="29527">
                  <a:moveTo>
                    <a:pt x="0" y="0"/>
                  </a:moveTo>
                  <a:cubicBezTo>
                    <a:pt x="0" y="16193"/>
                    <a:pt x="13335" y="29528"/>
                    <a:pt x="29527" y="29528"/>
                  </a:cubicBezTo>
                  <a:lnTo>
                    <a:pt x="29527" y="29528"/>
                  </a:lnTo>
                  <a:cubicBezTo>
                    <a:pt x="45720" y="29528"/>
                    <a:pt x="59055" y="16193"/>
                    <a:pt x="59055" y="0"/>
                  </a:cubicBezTo>
                </a:path>
              </a:pathLst>
            </a:custGeom>
            <a:noFill/>
            <a:ln w="28575" cap="flat">
              <a:solidFill>
                <a:schemeClr val="bg1"/>
              </a:solidFill>
              <a:prstDash val="solid"/>
              <a:miter/>
            </a:ln>
          </p:spPr>
          <p:txBody>
            <a:bodyPr rtlCol="0" anchor="ctr"/>
            <a:lstStyle/>
            <a:p>
              <a:endParaRPr lang="da-DK"/>
            </a:p>
          </p:txBody>
        </p:sp>
        <p:sp>
          <p:nvSpPr>
            <p:cNvPr id="41" name="Kombinationstegning 152">
              <a:extLst>
                <a:ext uri="{FF2B5EF4-FFF2-40B4-BE49-F238E27FC236}">
                  <a16:creationId xmlns:a16="http://schemas.microsoft.com/office/drawing/2014/main" id="{4C11184C-91FE-424E-8824-4DAD7D2EB04E}"/>
                </a:ext>
              </a:extLst>
            </p:cNvPr>
            <p:cNvSpPr/>
            <p:nvPr/>
          </p:nvSpPr>
          <p:spPr>
            <a:xfrm>
              <a:off x="5932170" y="2631757"/>
              <a:ext cx="5715" cy="5715"/>
            </a:xfrm>
            <a:custGeom>
              <a:avLst/>
              <a:gdLst>
                <a:gd name="connsiteX0" fmla="*/ 5715 w 5715"/>
                <a:gd name="connsiteY0" fmla="*/ 2858 h 5715"/>
                <a:gd name="connsiteX1" fmla="*/ 2857 w 5715"/>
                <a:gd name="connsiteY1" fmla="*/ 5715 h 5715"/>
                <a:gd name="connsiteX2" fmla="*/ 0 w 5715"/>
                <a:gd name="connsiteY2" fmla="*/ 2858 h 5715"/>
                <a:gd name="connsiteX3" fmla="*/ 2857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7" y="5715"/>
                  </a:cubicBezTo>
                  <a:cubicBezTo>
                    <a:pt x="1279" y="5715"/>
                    <a:pt x="0" y="4436"/>
                    <a:pt x="0" y="2858"/>
                  </a:cubicBezTo>
                  <a:cubicBezTo>
                    <a:pt x="0" y="1279"/>
                    <a:pt x="1279" y="0"/>
                    <a:pt x="2857"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42" name="Kombinationstegning 153">
              <a:extLst>
                <a:ext uri="{FF2B5EF4-FFF2-40B4-BE49-F238E27FC236}">
                  <a16:creationId xmlns:a16="http://schemas.microsoft.com/office/drawing/2014/main" id="{F26E4D8B-7E0A-4952-A7C0-2BBFD555AD7E}"/>
                </a:ext>
              </a:extLst>
            </p:cNvPr>
            <p:cNvSpPr/>
            <p:nvPr/>
          </p:nvSpPr>
          <p:spPr>
            <a:xfrm>
              <a:off x="5995987"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43" name="Kombinationstegning 154">
              <a:extLst>
                <a:ext uri="{FF2B5EF4-FFF2-40B4-BE49-F238E27FC236}">
                  <a16:creationId xmlns:a16="http://schemas.microsoft.com/office/drawing/2014/main" id="{2B1845A0-9F09-4E6E-9BEC-975D0DEC296C}"/>
                </a:ext>
              </a:extLst>
            </p:cNvPr>
            <p:cNvSpPr/>
            <p:nvPr/>
          </p:nvSpPr>
          <p:spPr>
            <a:xfrm>
              <a:off x="5813107" y="2565082"/>
              <a:ext cx="388620" cy="296227"/>
            </a:xfrm>
            <a:custGeom>
              <a:avLst/>
              <a:gdLst>
                <a:gd name="connsiteX0" fmla="*/ 388620 w 388620"/>
                <a:gd name="connsiteY0" fmla="*/ 176212 h 296227"/>
                <a:gd name="connsiteX1" fmla="*/ 206692 w 388620"/>
                <a:gd name="connsiteY1" fmla="*/ 296227 h 296227"/>
                <a:gd name="connsiteX2" fmla="*/ 200977 w 388620"/>
                <a:gd name="connsiteY2" fmla="*/ 296227 h 296227"/>
                <a:gd name="connsiteX3" fmla="*/ 0 w 388620"/>
                <a:gd name="connsiteY3" fmla="*/ 86677 h 296227"/>
                <a:gd name="connsiteX4" fmla="*/ 0 w 388620"/>
                <a:gd name="connsiteY4" fmla="*/ 0 h 29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296227">
                  <a:moveTo>
                    <a:pt x="388620" y="176212"/>
                  </a:moveTo>
                  <a:cubicBezTo>
                    <a:pt x="356235" y="246698"/>
                    <a:pt x="286702" y="296227"/>
                    <a:pt x="206692" y="296227"/>
                  </a:cubicBezTo>
                  <a:lnTo>
                    <a:pt x="200977" y="296227"/>
                  </a:lnTo>
                  <a:cubicBezTo>
                    <a:pt x="90488" y="296227"/>
                    <a:pt x="0" y="201930"/>
                    <a:pt x="0" y="86677"/>
                  </a:cubicBezTo>
                  <a:lnTo>
                    <a:pt x="0" y="0"/>
                  </a:lnTo>
                </a:path>
              </a:pathLst>
            </a:custGeom>
            <a:noFill/>
            <a:ln w="28575" cap="flat">
              <a:solidFill>
                <a:schemeClr val="bg1"/>
              </a:solidFill>
              <a:prstDash val="solid"/>
              <a:miter/>
            </a:ln>
          </p:spPr>
          <p:txBody>
            <a:bodyPr rtlCol="0" anchor="ctr"/>
            <a:lstStyle/>
            <a:p>
              <a:endParaRPr lang="da-DK"/>
            </a:p>
          </p:txBody>
        </p:sp>
        <p:sp>
          <p:nvSpPr>
            <p:cNvPr id="44" name="Kombinationstegning 155">
              <a:extLst>
                <a:ext uri="{FF2B5EF4-FFF2-40B4-BE49-F238E27FC236}">
                  <a16:creationId xmlns:a16="http://schemas.microsoft.com/office/drawing/2014/main" id="{1B82AB53-8443-439B-8E35-5591005471DF}"/>
                </a:ext>
              </a:extLst>
            </p:cNvPr>
            <p:cNvSpPr/>
            <p:nvPr/>
          </p:nvSpPr>
          <p:spPr>
            <a:xfrm>
              <a:off x="5975032" y="2748915"/>
              <a:ext cx="101917" cy="43814"/>
            </a:xfrm>
            <a:custGeom>
              <a:avLst/>
              <a:gdLst>
                <a:gd name="connsiteX0" fmla="*/ 0 w 101917"/>
                <a:gd name="connsiteY0" fmla="*/ 32385 h 43814"/>
                <a:gd name="connsiteX1" fmla="*/ 59055 w 101917"/>
                <a:gd name="connsiteY1" fmla="*/ 40957 h 43814"/>
                <a:gd name="connsiteX2" fmla="*/ 101917 w 101917"/>
                <a:gd name="connsiteY2" fmla="*/ 0 h 43814"/>
              </a:gdLst>
              <a:ahLst/>
              <a:cxnLst>
                <a:cxn ang="0">
                  <a:pos x="connsiteX0" y="connsiteY0"/>
                </a:cxn>
                <a:cxn ang="0">
                  <a:pos x="connsiteX1" y="connsiteY1"/>
                </a:cxn>
                <a:cxn ang="0">
                  <a:pos x="connsiteX2" y="connsiteY2"/>
                </a:cxn>
              </a:cxnLst>
              <a:rect l="l" t="t" r="r" b="b"/>
              <a:pathLst>
                <a:path w="101917" h="43814">
                  <a:moveTo>
                    <a:pt x="0" y="32385"/>
                  </a:moveTo>
                  <a:cubicBezTo>
                    <a:pt x="13335" y="43815"/>
                    <a:pt x="42863" y="46672"/>
                    <a:pt x="59055" y="40957"/>
                  </a:cubicBezTo>
                  <a:cubicBezTo>
                    <a:pt x="80010" y="33338"/>
                    <a:pt x="94297" y="20003"/>
                    <a:pt x="101917" y="0"/>
                  </a:cubicBezTo>
                </a:path>
              </a:pathLst>
            </a:custGeom>
            <a:noFill/>
            <a:ln w="28575" cap="flat">
              <a:solidFill>
                <a:schemeClr val="bg1"/>
              </a:solidFill>
              <a:prstDash val="solid"/>
              <a:miter/>
            </a:ln>
          </p:spPr>
          <p:txBody>
            <a:bodyPr rtlCol="0" anchor="ctr"/>
            <a:lstStyle/>
            <a:p>
              <a:endParaRPr lang="da-DK"/>
            </a:p>
          </p:txBody>
        </p:sp>
        <p:sp>
          <p:nvSpPr>
            <p:cNvPr id="45" name="Kombinationstegning 156">
              <a:extLst>
                <a:ext uri="{FF2B5EF4-FFF2-40B4-BE49-F238E27FC236}">
                  <a16:creationId xmlns:a16="http://schemas.microsoft.com/office/drawing/2014/main" id="{61AAE8A3-5D20-4B4C-A7F6-E49845518400}"/>
                </a:ext>
              </a:extLst>
            </p:cNvPr>
            <p:cNvSpPr/>
            <p:nvPr/>
          </p:nvSpPr>
          <p:spPr>
            <a:xfrm>
              <a:off x="6004557" y="3015615"/>
              <a:ext cx="18100" cy="205740"/>
            </a:xfrm>
            <a:custGeom>
              <a:avLst/>
              <a:gdLst>
                <a:gd name="connsiteX0" fmla="*/ 18100 w 18100"/>
                <a:gd name="connsiteY0" fmla="*/ 0 h 205740"/>
                <a:gd name="connsiteX1" fmla="*/ 8575 w 18100"/>
                <a:gd name="connsiteY1" fmla="*/ 205740 h 205740"/>
              </a:gdLst>
              <a:ahLst/>
              <a:cxnLst>
                <a:cxn ang="0">
                  <a:pos x="connsiteX0" y="connsiteY0"/>
                </a:cxn>
                <a:cxn ang="0">
                  <a:pos x="connsiteX1" y="connsiteY1"/>
                </a:cxn>
              </a:cxnLst>
              <a:rect l="l" t="t" r="r" b="b"/>
              <a:pathLst>
                <a:path w="18100" h="205740">
                  <a:moveTo>
                    <a:pt x="18100" y="0"/>
                  </a:moveTo>
                  <a:cubicBezTo>
                    <a:pt x="18100" y="74295"/>
                    <a:pt x="-15237" y="113347"/>
                    <a:pt x="8575" y="205740"/>
                  </a:cubicBezTo>
                </a:path>
              </a:pathLst>
            </a:custGeom>
            <a:noFill/>
            <a:ln w="28575" cap="flat">
              <a:solidFill>
                <a:schemeClr val="bg1"/>
              </a:solidFill>
              <a:prstDash val="solid"/>
              <a:miter/>
            </a:ln>
          </p:spPr>
          <p:txBody>
            <a:bodyPr rtlCol="0" anchor="ctr"/>
            <a:lstStyle/>
            <a:p>
              <a:endParaRPr lang="da-DK"/>
            </a:p>
          </p:txBody>
        </p:sp>
        <p:sp>
          <p:nvSpPr>
            <p:cNvPr id="46" name="Kombinationstegning 157">
              <a:extLst>
                <a:ext uri="{FF2B5EF4-FFF2-40B4-BE49-F238E27FC236}">
                  <a16:creationId xmlns:a16="http://schemas.microsoft.com/office/drawing/2014/main" id="{AAB8699E-211C-4024-B40A-7687CF8C8ECB}"/>
                </a:ext>
              </a:extLst>
            </p:cNvPr>
            <p:cNvSpPr/>
            <p:nvPr/>
          </p:nvSpPr>
          <p:spPr>
            <a:xfrm>
              <a:off x="6948487" y="2551517"/>
              <a:ext cx="89534" cy="43092"/>
            </a:xfrm>
            <a:custGeom>
              <a:avLst/>
              <a:gdLst>
                <a:gd name="connsiteX0" fmla="*/ 0 w 89534"/>
                <a:gd name="connsiteY0" fmla="*/ 7850 h 43092"/>
                <a:gd name="connsiteX1" fmla="*/ 26670 w 89534"/>
                <a:gd name="connsiteY1" fmla="*/ 230 h 43092"/>
                <a:gd name="connsiteX2" fmla="*/ 53340 w 89534"/>
                <a:gd name="connsiteY2" fmla="*/ 8803 h 43092"/>
                <a:gd name="connsiteX3" fmla="*/ 76200 w 89534"/>
                <a:gd name="connsiteY3" fmla="*/ 21185 h 43092"/>
                <a:gd name="connsiteX4" fmla="*/ 89535 w 89534"/>
                <a:gd name="connsiteY4" fmla="*/ 43092 h 4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43092">
                  <a:moveTo>
                    <a:pt x="0" y="7850"/>
                  </a:moveTo>
                  <a:cubicBezTo>
                    <a:pt x="6668" y="1182"/>
                    <a:pt x="17145" y="-722"/>
                    <a:pt x="26670" y="230"/>
                  </a:cubicBezTo>
                  <a:cubicBezTo>
                    <a:pt x="36195" y="1182"/>
                    <a:pt x="44768" y="4992"/>
                    <a:pt x="53340" y="8803"/>
                  </a:cubicBezTo>
                  <a:cubicBezTo>
                    <a:pt x="61913" y="12612"/>
                    <a:pt x="69532" y="15470"/>
                    <a:pt x="76200" y="21185"/>
                  </a:cubicBezTo>
                  <a:cubicBezTo>
                    <a:pt x="82868" y="26900"/>
                    <a:pt x="88582" y="34520"/>
                    <a:pt x="89535" y="43092"/>
                  </a:cubicBezTo>
                </a:path>
              </a:pathLst>
            </a:custGeom>
            <a:noFill/>
            <a:ln w="28575" cap="flat">
              <a:solidFill>
                <a:schemeClr val="bg1"/>
              </a:solidFill>
              <a:prstDash val="solid"/>
              <a:miter/>
            </a:ln>
          </p:spPr>
          <p:txBody>
            <a:bodyPr rtlCol="0" anchor="ctr"/>
            <a:lstStyle/>
            <a:p>
              <a:endParaRPr lang="da-DK"/>
            </a:p>
          </p:txBody>
        </p:sp>
        <p:sp>
          <p:nvSpPr>
            <p:cNvPr id="47" name="Kombinationstegning 158">
              <a:extLst>
                <a:ext uri="{FF2B5EF4-FFF2-40B4-BE49-F238E27FC236}">
                  <a16:creationId xmlns:a16="http://schemas.microsoft.com/office/drawing/2014/main" id="{B0D01C35-1763-44CB-9CC0-046BAB6914F8}"/>
                </a:ext>
              </a:extLst>
            </p:cNvPr>
            <p:cNvSpPr/>
            <p:nvPr/>
          </p:nvSpPr>
          <p:spPr>
            <a:xfrm>
              <a:off x="5893117" y="2567940"/>
              <a:ext cx="46672" cy="10477"/>
            </a:xfrm>
            <a:custGeom>
              <a:avLst/>
              <a:gdLst>
                <a:gd name="connsiteX0" fmla="*/ 0 w 46672"/>
                <a:gd name="connsiteY0" fmla="*/ 10477 h 10477"/>
                <a:gd name="connsiteX1" fmla="*/ 46673 w 46672"/>
                <a:gd name="connsiteY1" fmla="*/ 0 h 10477"/>
              </a:gdLst>
              <a:ahLst/>
              <a:cxnLst>
                <a:cxn ang="0">
                  <a:pos x="connsiteX0" y="connsiteY0"/>
                </a:cxn>
                <a:cxn ang="0">
                  <a:pos x="connsiteX1" y="connsiteY1"/>
                </a:cxn>
              </a:cxnLst>
              <a:rect l="l" t="t" r="r" b="b"/>
              <a:pathLst>
                <a:path w="46672" h="10477">
                  <a:moveTo>
                    <a:pt x="0" y="10477"/>
                  </a:moveTo>
                  <a:cubicBezTo>
                    <a:pt x="14288" y="2857"/>
                    <a:pt x="30480" y="0"/>
                    <a:pt x="46673" y="0"/>
                  </a:cubicBezTo>
                </a:path>
              </a:pathLst>
            </a:custGeom>
            <a:noFill/>
            <a:ln w="28575" cap="flat">
              <a:solidFill>
                <a:schemeClr val="bg1"/>
              </a:solidFill>
              <a:prstDash val="solid"/>
              <a:miter/>
            </a:ln>
          </p:spPr>
          <p:txBody>
            <a:bodyPr rtlCol="0" anchor="ctr"/>
            <a:lstStyle/>
            <a:p>
              <a:endParaRPr lang="da-DK"/>
            </a:p>
          </p:txBody>
        </p:sp>
        <p:sp>
          <p:nvSpPr>
            <p:cNvPr id="48" name="Kombinationstegning 159">
              <a:extLst>
                <a:ext uri="{FF2B5EF4-FFF2-40B4-BE49-F238E27FC236}">
                  <a16:creationId xmlns:a16="http://schemas.microsoft.com/office/drawing/2014/main" id="{82F279CA-217C-4772-9D52-09333ECF8190}"/>
                </a:ext>
              </a:extLst>
            </p:cNvPr>
            <p:cNvSpPr/>
            <p:nvPr/>
          </p:nvSpPr>
          <p:spPr>
            <a:xfrm>
              <a:off x="6014084" y="2577320"/>
              <a:ext cx="18097" cy="9669"/>
            </a:xfrm>
            <a:custGeom>
              <a:avLst/>
              <a:gdLst>
                <a:gd name="connsiteX0" fmla="*/ 0 w 18097"/>
                <a:gd name="connsiteY0" fmla="*/ 145 h 9669"/>
                <a:gd name="connsiteX1" fmla="*/ 18098 w 18097"/>
                <a:gd name="connsiteY1" fmla="*/ 9670 h 9669"/>
              </a:gdLst>
              <a:ahLst/>
              <a:cxnLst>
                <a:cxn ang="0">
                  <a:pos x="connsiteX0" y="connsiteY0"/>
                </a:cxn>
                <a:cxn ang="0">
                  <a:pos x="connsiteX1" y="connsiteY1"/>
                </a:cxn>
              </a:cxnLst>
              <a:rect l="l" t="t" r="r" b="b"/>
              <a:pathLst>
                <a:path w="18097" h="9669">
                  <a:moveTo>
                    <a:pt x="0" y="145"/>
                  </a:moveTo>
                  <a:cubicBezTo>
                    <a:pt x="7620" y="-808"/>
                    <a:pt x="15240" y="3002"/>
                    <a:pt x="18098" y="9670"/>
                  </a:cubicBezTo>
                </a:path>
              </a:pathLst>
            </a:custGeom>
            <a:noFill/>
            <a:ln w="28575" cap="flat">
              <a:solidFill>
                <a:schemeClr val="bg1"/>
              </a:solidFill>
              <a:prstDash val="solid"/>
              <a:miter/>
            </a:ln>
          </p:spPr>
          <p:txBody>
            <a:bodyPr rtlCol="0" anchor="ctr"/>
            <a:lstStyle/>
            <a:p>
              <a:endParaRPr lang="da-DK"/>
            </a:p>
          </p:txBody>
        </p:sp>
        <p:sp>
          <p:nvSpPr>
            <p:cNvPr id="49" name="Kombinationstegning 160">
              <a:extLst>
                <a:ext uri="{FF2B5EF4-FFF2-40B4-BE49-F238E27FC236}">
                  <a16:creationId xmlns:a16="http://schemas.microsoft.com/office/drawing/2014/main" id="{2D255E25-D556-41DC-81FC-4D9362F383EB}"/>
                </a:ext>
              </a:extLst>
            </p:cNvPr>
            <p:cNvSpPr/>
            <p:nvPr/>
          </p:nvSpPr>
          <p:spPr>
            <a:xfrm>
              <a:off x="6967208" y="3382327"/>
              <a:ext cx="159019" cy="206371"/>
            </a:xfrm>
            <a:custGeom>
              <a:avLst/>
              <a:gdLst>
                <a:gd name="connsiteX0" fmla="*/ 156539 w 159019"/>
                <a:gd name="connsiteY0" fmla="*/ 82867 h 206371"/>
                <a:gd name="connsiteX1" fmla="*/ 79386 w 159019"/>
                <a:gd name="connsiteY1" fmla="*/ 0 h 206371"/>
                <a:gd name="connsiteX2" fmla="*/ 26999 w 159019"/>
                <a:gd name="connsiteY2" fmla="*/ 35242 h 206371"/>
                <a:gd name="connsiteX3" fmla="*/ 36524 w 159019"/>
                <a:gd name="connsiteY3" fmla="*/ 67628 h 206371"/>
                <a:gd name="connsiteX4" fmla="*/ 2234 w 159019"/>
                <a:gd name="connsiteY4" fmla="*/ 123825 h 206371"/>
                <a:gd name="connsiteX5" fmla="*/ 10806 w 159019"/>
                <a:gd name="connsiteY5" fmla="*/ 175260 h 206371"/>
                <a:gd name="connsiteX6" fmla="*/ 98436 w 159019"/>
                <a:gd name="connsiteY6" fmla="*/ 204788 h 206371"/>
                <a:gd name="connsiteX7" fmla="*/ 156539 w 159019"/>
                <a:gd name="connsiteY7" fmla="*/ 82867 h 20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019" h="206371">
                  <a:moveTo>
                    <a:pt x="156539" y="82867"/>
                  </a:moveTo>
                  <a:cubicBezTo>
                    <a:pt x="152729" y="38100"/>
                    <a:pt x="116534" y="953"/>
                    <a:pt x="79386" y="0"/>
                  </a:cubicBezTo>
                  <a:cubicBezTo>
                    <a:pt x="61289" y="0"/>
                    <a:pt x="26999" y="5715"/>
                    <a:pt x="26999" y="35242"/>
                  </a:cubicBezTo>
                  <a:cubicBezTo>
                    <a:pt x="26999" y="44767"/>
                    <a:pt x="41286" y="55245"/>
                    <a:pt x="36524" y="67628"/>
                  </a:cubicBezTo>
                  <a:cubicBezTo>
                    <a:pt x="28904" y="87630"/>
                    <a:pt x="6044" y="100013"/>
                    <a:pt x="2234" y="123825"/>
                  </a:cubicBezTo>
                  <a:cubicBezTo>
                    <a:pt x="-1576" y="143828"/>
                    <a:pt x="-1576" y="157163"/>
                    <a:pt x="10806" y="175260"/>
                  </a:cubicBezTo>
                  <a:cubicBezTo>
                    <a:pt x="25094" y="196215"/>
                    <a:pt x="63194" y="211455"/>
                    <a:pt x="98436" y="204788"/>
                  </a:cubicBezTo>
                  <a:cubicBezTo>
                    <a:pt x="168921" y="193357"/>
                    <a:pt x="160349" y="135255"/>
                    <a:pt x="156539" y="82867"/>
                  </a:cubicBezTo>
                  <a:close/>
                </a:path>
              </a:pathLst>
            </a:custGeom>
            <a:noFill/>
            <a:ln w="28575" cap="flat">
              <a:solidFill>
                <a:schemeClr val="bg1"/>
              </a:solidFill>
              <a:prstDash val="solid"/>
              <a:miter/>
            </a:ln>
          </p:spPr>
          <p:txBody>
            <a:bodyPr rtlCol="0" anchor="ctr"/>
            <a:lstStyle/>
            <a:p>
              <a:endParaRPr lang="da-DK"/>
            </a:p>
          </p:txBody>
        </p:sp>
        <p:sp>
          <p:nvSpPr>
            <p:cNvPr id="50" name="Kombinationstegning 162">
              <a:extLst>
                <a:ext uri="{FF2B5EF4-FFF2-40B4-BE49-F238E27FC236}">
                  <a16:creationId xmlns:a16="http://schemas.microsoft.com/office/drawing/2014/main" id="{0C7F3C63-BD5A-4D3B-A934-0685151D264D}"/>
                </a:ext>
              </a:extLst>
            </p:cNvPr>
            <p:cNvSpPr/>
            <p:nvPr/>
          </p:nvSpPr>
          <p:spPr>
            <a:xfrm>
              <a:off x="5070157" y="2561272"/>
              <a:ext cx="104775" cy="91440"/>
            </a:xfrm>
            <a:custGeom>
              <a:avLst/>
              <a:gdLst>
                <a:gd name="connsiteX0" fmla="*/ 104775 w 104775"/>
                <a:gd name="connsiteY0" fmla="*/ 45720 h 91440"/>
                <a:gd name="connsiteX1" fmla="*/ 52388 w 104775"/>
                <a:gd name="connsiteY1" fmla="*/ 91440 h 91440"/>
                <a:gd name="connsiteX2" fmla="*/ 0 w 104775"/>
                <a:gd name="connsiteY2" fmla="*/ 45720 h 91440"/>
                <a:gd name="connsiteX3" fmla="*/ 52388 w 104775"/>
                <a:gd name="connsiteY3" fmla="*/ 0 h 91440"/>
                <a:gd name="connsiteX4" fmla="*/ 104775 w 104775"/>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91440">
                  <a:moveTo>
                    <a:pt x="104775" y="45720"/>
                  </a:moveTo>
                  <a:cubicBezTo>
                    <a:pt x="104775" y="70970"/>
                    <a:pt x="81320" y="91440"/>
                    <a:pt x="52388" y="91440"/>
                  </a:cubicBezTo>
                  <a:cubicBezTo>
                    <a:pt x="23455" y="91440"/>
                    <a:pt x="0" y="70970"/>
                    <a:pt x="0" y="45720"/>
                  </a:cubicBezTo>
                  <a:cubicBezTo>
                    <a:pt x="0" y="20469"/>
                    <a:pt x="23455" y="0"/>
                    <a:pt x="52388" y="0"/>
                  </a:cubicBezTo>
                  <a:cubicBezTo>
                    <a:pt x="81320" y="0"/>
                    <a:pt x="104775" y="20469"/>
                    <a:pt x="104775" y="45720"/>
                  </a:cubicBezTo>
                  <a:close/>
                </a:path>
              </a:pathLst>
            </a:custGeom>
            <a:noFill/>
            <a:ln w="28575" cap="flat">
              <a:solidFill>
                <a:schemeClr val="bg1"/>
              </a:solidFill>
              <a:prstDash val="solid"/>
              <a:miter/>
            </a:ln>
          </p:spPr>
          <p:txBody>
            <a:bodyPr rtlCol="0" anchor="ctr"/>
            <a:lstStyle/>
            <a:p>
              <a:endParaRPr lang="da-DK"/>
            </a:p>
          </p:txBody>
        </p:sp>
        <p:sp>
          <p:nvSpPr>
            <p:cNvPr id="51" name="Kombinationstegning 163">
              <a:extLst>
                <a:ext uri="{FF2B5EF4-FFF2-40B4-BE49-F238E27FC236}">
                  <a16:creationId xmlns:a16="http://schemas.microsoft.com/office/drawing/2014/main" id="{4C25E425-10F0-4F36-AEAC-4ED26796437F}"/>
                </a:ext>
              </a:extLst>
            </p:cNvPr>
            <p:cNvSpPr/>
            <p:nvPr/>
          </p:nvSpPr>
          <p:spPr>
            <a:xfrm>
              <a:off x="5192077" y="2557462"/>
              <a:ext cx="91440" cy="91440"/>
            </a:xfrm>
            <a:custGeom>
              <a:avLst/>
              <a:gdLst>
                <a:gd name="connsiteX0" fmla="*/ 91440 w 91440"/>
                <a:gd name="connsiteY0" fmla="*/ 45720 h 91440"/>
                <a:gd name="connsiteX1" fmla="*/ 45720 w 91440"/>
                <a:gd name="connsiteY1" fmla="*/ 91440 h 91440"/>
                <a:gd name="connsiteX2" fmla="*/ 0 w 91440"/>
                <a:gd name="connsiteY2" fmla="*/ 45720 h 91440"/>
                <a:gd name="connsiteX3" fmla="*/ 45720 w 91440"/>
                <a:gd name="connsiteY3" fmla="*/ 0 h 91440"/>
                <a:gd name="connsiteX4" fmla="*/ 91440 w 91440"/>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91440">
                  <a:moveTo>
                    <a:pt x="91440" y="45720"/>
                  </a:moveTo>
                  <a:cubicBezTo>
                    <a:pt x="91440" y="70971"/>
                    <a:pt x="70970" y="91440"/>
                    <a:pt x="45720" y="91440"/>
                  </a:cubicBezTo>
                  <a:cubicBezTo>
                    <a:pt x="20469" y="91440"/>
                    <a:pt x="0" y="70971"/>
                    <a:pt x="0" y="45720"/>
                  </a:cubicBezTo>
                  <a:cubicBezTo>
                    <a:pt x="0" y="20470"/>
                    <a:pt x="20469" y="0"/>
                    <a:pt x="45720" y="0"/>
                  </a:cubicBezTo>
                  <a:cubicBezTo>
                    <a:pt x="70970" y="0"/>
                    <a:pt x="91440" y="20470"/>
                    <a:pt x="91440" y="45720"/>
                  </a:cubicBezTo>
                  <a:close/>
                </a:path>
              </a:pathLst>
            </a:custGeom>
            <a:noFill/>
            <a:ln w="28575" cap="flat">
              <a:solidFill>
                <a:schemeClr val="bg1"/>
              </a:solidFill>
              <a:prstDash val="solid"/>
              <a:miter/>
            </a:ln>
          </p:spPr>
          <p:txBody>
            <a:bodyPr rtlCol="0" anchor="ctr"/>
            <a:lstStyle/>
            <a:p>
              <a:endParaRPr lang="da-DK"/>
            </a:p>
          </p:txBody>
        </p:sp>
        <p:sp>
          <p:nvSpPr>
            <p:cNvPr id="52" name="Kombinationstegning 164">
              <a:extLst>
                <a:ext uri="{FF2B5EF4-FFF2-40B4-BE49-F238E27FC236}">
                  <a16:creationId xmlns:a16="http://schemas.microsoft.com/office/drawing/2014/main" id="{C358F8B1-FF5A-415E-8071-741C4D0C9A77}"/>
                </a:ext>
              </a:extLst>
            </p:cNvPr>
            <p:cNvSpPr/>
            <p:nvPr/>
          </p:nvSpPr>
          <p:spPr>
            <a:xfrm>
              <a:off x="5081386" y="3450056"/>
              <a:ext cx="256643" cy="198512"/>
            </a:xfrm>
            <a:custGeom>
              <a:avLst/>
              <a:gdLst>
                <a:gd name="connsiteX0" fmla="*/ 255471 w 256643"/>
                <a:gd name="connsiteY0" fmla="*/ 102769 h 198512"/>
                <a:gd name="connsiteX1" fmla="*/ 215466 w 256643"/>
                <a:gd name="connsiteY1" fmla="*/ 109436 h 198512"/>
                <a:gd name="connsiteX2" fmla="*/ 164031 w 256643"/>
                <a:gd name="connsiteY2" fmla="*/ 93244 h 198512"/>
                <a:gd name="connsiteX3" fmla="*/ 174508 w 256643"/>
                <a:gd name="connsiteY3" fmla="*/ 138011 h 198512"/>
                <a:gd name="connsiteX4" fmla="*/ 111643 w 256643"/>
                <a:gd name="connsiteY4" fmla="*/ 143726 h 198512"/>
                <a:gd name="connsiteX5" fmla="*/ 114501 w 256643"/>
                <a:gd name="connsiteY5" fmla="*/ 188494 h 198512"/>
                <a:gd name="connsiteX6" fmla="*/ 55446 w 256643"/>
                <a:gd name="connsiteY6" fmla="*/ 194209 h 198512"/>
                <a:gd name="connsiteX7" fmla="*/ 13536 w 256643"/>
                <a:gd name="connsiteY7" fmla="*/ 60859 h 198512"/>
                <a:gd name="connsiteX8" fmla="*/ 167841 w 256643"/>
                <a:gd name="connsiteY8" fmla="*/ 14186 h 198512"/>
                <a:gd name="connsiteX9" fmla="*/ 216418 w 256643"/>
                <a:gd name="connsiteY9" fmla="*/ 46571 h 198512"/>
                <a:gd name="connsiteX10" fmla="*/ 255471 w 256643"/>
                <a:gd name="connsiteY10" fmla="*/ 102769 h 1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43" h="198512">
                  <a:moveTo>
                    <a:pt x="255471" y="102769"/>
                  </a:moveTo>
                  <a:cubicBezTo>
                    <a:pt x="248803" y="122771"/>
                    <a:pt x="225943" y="112294"/>
                    <a:pt x="215466" y="109436"/>
                  </a:cubicBezTo>
                  <a:cubicBezTo>
                    <a:pt x="193558" y="103721"/>
                    <a:pt x="168793" y="95149"/>
                    <a:pt x="164031" y="93244"/>
                  </a:cubicBezTo>
                  <a:cubicBezTo>
                    <a:pt x="175461" y="107531"/>
                    <a:pt x="185938" y="120866"/>
                    <a:pt x="174508" y="138011"/>
                  </a:cubicBezTo>
                  <a:cubicBezTo>
                    <a:pt x="158316" y="160871"/>
                    <a:pt x="123073" y="150394"/>
                    <a:pt x="111643" y="143726"/>
                  </a:cubicBezTo>
                  <a:cubicBezTo>
                    <a:pt x="129741" y="151346"/>
                    <a:pt x="126883" y="174206"/>
                    <a:pt x="114501" y="188494"/>
                  </a:cubicBezTo>
                  <a:cubicBezTo>
                    <a:pt x="101166" y="202781"/>
                    <a:pt x="74496" y="198971"/>
                    <a:pt x="55446" y="194209"/>
                  </a:cubicBezTo>
                  <a:cubicBezTo>
                    <a:pt x="-11229" y="175159"/>
                    <a:pt x="-7419" y="94196"/>
                    <a:pt x="13536" y="60859"/>
                  </a:cubicBezTo>
                  <a:cubicBezTo>
                    <a:pt x="54493" y="-5816"/>
                    <a:pt x="118311" y="-11531"/>
                    <a:pt x="167841" y="14186"/>
                  </a:cubicBezTo>
                  <a:cubicBezTo>
                    <a:pt x="184986" y="23711"/>
                    <a:pt x="201178" y="35141"/>
                    <a:pt x="216418" y="46571"/>
                  </a:cubicBezTo>
                  <a:cubicBezTo>
                    <a:pt x="231658" y="57049"/>
                    <a:pt x="263091" y="80861"/>
                    <a:pt x="255471" y="102769"/>
                  </a:cubicBezTo>
                  <a:close/>
                </a:path>
              </a:pathLst>
            </a:custGeom>
            <a:noFill/>
            <a:ln w="28575" cap="flat">
              <a:solidFill>
                <a:schemeClr val="bg1"/>
              </a:solidFill>
              <a:prstDash val="solid"/>
              <a:miter/>
            </a:ln>
          </p:spPr>
          <p:txBody>
            <a:bodyPr rtlCol="0" anchor="ctr"/>
            <a:lstStyle/>
            <a:p>
              <a:endParaRPr lang="da-DK"/>
            </a:p>
          </p:txBody>
        </p:sp>
        <p:sp>
          <p:nvSpPr>
            <p:cNvPr id="53" name="Kombinationstegning 165">
              <a:extLst>
                <a:ext uri="{FF2B5EF4-FFF2-40B4-BE49-F238E27FC236}">
                  <a16:creationId xmlns:a16="http://schemas.microsoft.com/office/drawing/2014/main" id="{9D863FF1-288E-4CBE-B3E5-FB89C44B480E}"/>
                </a:ext>
              </a:extLst>
            </p:cNvPr>
            <p:cNvSpPr/>
            <p:nvPr/>
          </p:nvSpPr>
          <p:spPr>
            <a:xfrm>
              <a:off x="4565332" y="3187065"/>
              <a:ext cx="111442" cy="405765"/>
            </a:xfrm>
            <a:custGeom>
              <a:avLst/>
              <a:gdLst>
                <a:gd name="connsiteX0" fmla="*/ 111442 w 111442"/>
                <a:gd name="connsiteY0" fmla="*/ 0 h 405765"/>
                <a:gd name="connsiteX1" fmla="*/ 104775 w 111442"/>
                <a:gd name="connsiteY1" fmla="*/ 0 h 405765"/>
                <a:gd name="connsiteX2" fmla="*/ 0 w 111442"/>
                <a:gd name="connsiteY2" fmla="*/ 104775 h 405765"/>
                <a:gd name="connsiteX3" fmla="*/ 0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111442" y="0"/>
                  </a:moveTo>
                  <a:lnTo>
                    <a:pt x="104775" y="0"/>
                  </a:lnTo>
                  <a:cubicBezTo>
                    <a:pt x="46672" y="0"/>
                    <a:pt x="0" y="46672"/>
                    <a:pt x="0" y="104775"/>
                  </a:cubicBezTo>
                  <a:lnTo>
                    <a:pt x="0" y="405765"/>
                  </a:lnTo>
                </a:path>
              </a:pathLst>
            </a:custGeom>
            <a:noFill/>
            <a:ln w="28575" cap="flat">
              <a:solidFill>
                <a:schemeClr val="bg1"/>
              </a:solidFill>
              <a:prstDash val="solid"/>
              <a:miter/>
            </a:ln>
          </p:spPr>
          <p:txBody>
            <a:bodyPr rtlCol="0" anchor="ctr"/>
            <a:lstStyle/>
            <a:p>
              <a:endParaRPr lang="da-DK"/>
            </a:p>
          </p:txBody>
        </p:sp>
        <p:sp>
          <p:nvSpPr>
            <p:cNvPr id="54" name="Kombinationstegning 166">
              <a:extLst>
                <a:ext uri="{FF2B5EF4-FFF2-40B4-BE49-F238E27FC236}">
                  <a16:creationId xmlns:a16="http://schemas.microsoft.com/office/drawing/2014/main" id="{B7018046-A5CA-45CF-AEB6-4CB3B60C2563}"/>
                </a:ext>
              </a:extLst>
            </p:cNvPr>
            <p:cNvSpPr/>
            <p:nvPr/>
          </p:nvSpPr>
          <p:spPr>
            <a:xfrm>
              <a:off x="5635942" y="3098482"/>
              <a:ext cx="111442" cy="280035"/>
            </a:xfrm>
            <a:custGeom>
              <a:avLst/>
              <a:gdLst>
                <a:gd name="connsiteX0" fmla="*/ 111442 w 111442"/>
                <a:gd name="connsiteY0" fmla="*/ 0 h 280035"/>
                <a:gd name="connsiteX1" fmla="*/ 104775 w 111442"/>
                <a:gd name="connsiteY1" fmla="*/ 0 h 280035"/>
                <a:gd name="connsiteX2" fmla="*/ 0 w 111442"/>
                <a:gd name="connsiteY2" fmla="*/ 104775 h 280035"/>
                <a:gd name="connsiteX3" fmla="*/ 0 w 111442"/>
                <a:gd name="connsiteY3" fmla="*/ 280035 h 280035"/>
              </a:gdLst>
              <a:ahLst/>
              <a:cxnLst>
                <a:cxn ang="0">
                  <a:pos x="connsiteX0" y="connsiteY0"/>
                </a:cxn>
                <a:cxn ang="0">
                  <a:pos x="connsiteX1" y="connsiteY1"/>
                </a:cxn>
                <a:cxn ang="0">
                  <a:pos x="connsiteX2" y="connsiteY2"/>
                </a:cxn>
                <a:cxn ang="0">
                  <a:pos x="connsiteX3" y="connsiteY3"/>
                </a:cxn>
              </a:cxnLst>
              <a:rect l="l" t="t" r="r" b="b"/>
              <a:pathLst>
                <a:path w="111442" h="280035">
                  <a:moveTo>
                    <a:pt x="111442" y="0"/>
                  </a:moveTo>
                  <a:lnTo>
                    <a:pt x="104775" y="0"/>
                  </a:lnTo>
                  <a:cubicBezTo>
                    <a:pt x="46673" y="0"/>
                    <a:pt x="0" y="46673"/>
                    <a:pt x="0" y="104775"/>
                  </a:cubicBezTo>
                  <a:lnTo>
                    <a:pt x="0" y="280035"/>
                  </a:lnTo>
                </a:path>
              </a:pathLst>
            </a:custGeom>
            <a:noFill/>
            <a:ln w="28575" cap="flat">
              <a:solidFill>
                <a:schemeClr val="bg1"/>
              </a:solidFill>
              <a:prstDash val="solid"/>
              <a:miter/>
            </a:ln>
          </p:spPr>
          <p:txBody>
            <a:bodyPr rtlCol="0" anchor="ctr"/>
            <a:lstStyle/>
            <a:p>
              <a:endParaRPr lang="da-DK"/>
            </a:p>
          </p:txBody>
        </p:sp>
        <p:sp>
          <p:nvSpPr>
            <p:cNvPr id="55" name="Kombinationstegning 167">
              <a:extLst>
                <a:ext uri="{FF2B5EF4-FFF2-40B4-BE49-F238E27FC236}">
                  <a16:creationId xmlns:a16="http://schemas.microsoft.com/office/drawing/2014/main" id="{3A9F1757-2A27-4568-AC9D-48C4D8B015B3}"/>
                </a:ext>
              </a:extLst>
            </p:cNvPr>
            <p:cNvSpPr/>
            <p:nvPr/>
          </p:nvSpPr>
          <p:spPr>
            <a:xfrm>
              <a:off x="7423784" y="3243262"/>
              <a:ext cx="111442" cy="405765"/>
            </a:xfrm>
            <a:custGeom>
              <a:avLst/>
              <a:gdLst>
                <a:gd name="connsiteX0" fmla="*/ 0 w 111442"/>
                <a:gd name="connsiteY0" fmla="*/ 0 h 405765"/>
                <a:gd name="connsiteX1" fmla="*/ 6668 w 111442"/>
                <a:gd name="connsiteY1" fmla="*/ 0 h 405765"/>
                <a:gd name="connsiteX2" fmla="*/ 111443 w 111442"/>
                <a:gd name="connsiteY2" fmla="*/ 104775 h 405765"/>
                <a:gd name="connsiteX3" fmla="*/ 111443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0" y="0"/>
                  </a:moveTo>
                  <a:lnTo>
                    <a:pt x="6668" y="0"/>
                  </a:lnTo>
                  <a:cubicBezTo>
                    <a:pt x="64770" y="0"/>
                    <a:pt x="111443" y="46672"/>
                    <a:pt x="111443" y="104775"/>
                  </a:cubicBezTo>
                  <a:lnTo>
                    <a:pt x="111443" y="405765"/>
                  </a:lnTo>
                </a:path>
              </a:pathLst>
            </a:custGeom>
            <a:noFill/>
            <a:ln w="28575" cap="flat">
              <a:solidFill>
                <a:schemeClr val="bg1"/>
              </a:solidFill>
              <a:prstDash val="solid"/>
              <a:miter/>
            </a:ln>
          </p:spPr>
          <p:txBody>
            <a:bodyPr rtlCol="0" anchor="ctr"/>
            <a:lstStyle/>
            <a:p>
              <a:endParaRPr lang="da-DK"/>
            </a:p>
          </p:txBody>
        </p:sp>
        <p:sp>
          <p:nvSpPr>
            <p:cNvPr id="56" name="Kombinationstegning 168">
              <a:extLst>
                <a:ext uri="{FF2B5EF4-FFF2-40B4-BE49-F238E27FC236}">
                  <a16:creationId xmlns:a16="http://schemas.microsoft.com/office/drawing/2014/main" id="{E6E3A5C4-6E9C-474A-8306-FD5159F78AF0}"/>
                </a:ext>
              </a:extLst>
            </p:cNvPr>
            <p:cNvSpPr/>
            <p:nvPr/>
          </p:nvSpPr>
          <p:spPr>
            <a:xfrm>
              <a:off x="5085397" y="2506979"/>
              <a:ext cx="48577" cy="11429"/>
            </a:xfrm>
            <a:custGeom>
              <a:avLst/>
              <a:gdLst>
                <a:gd name="connsiteX0" fmla="*/ 0 w 48577"/>
                <a:gd name="connsiteY0" fmla="*/ 11430 h 11429"/>
                <a:gd name="connsiteX1" fmla="*/ 48578 w 48577"/>
                <a:gd name="connsiteY1" fmla="*/ 0 h 11429"/>
              </a:gdLst>
              <a:ahLst/>
              <a:cxnLst>
                <a:cxn ang="0">
                  <a:pos x="connsiteX0" y="connsiteY0"/>
                </a:cxn>
                <a:cxn ang="0">
                  <a:pos x="connsiteX1" y="connsiteY1"/>
                </a:cxn>
              </a:cxnLst>
              <a:rect l="l" t="t" r="r" b="b"/>
              <a:pathLst>
                <a:path w="48577" h="11429">
                  <a:moveTo>
                    <a:pt x="0" y="11430"/>
                  </a:moveTo>
                  <a:cubicBezTo>
                    <a:pt x="16193" y="6667"/>
                    <a:pt x="32385" y="2858"/>
                    <a:pt x="48578" y="0"/>
                  </a:cubicBezTo>
                </a:path>
              </a:pathLst>
            </a:custGeom>
            <a:noFill/>
            <a:ln w="28575" cap="flat">
              <a:solidFill>
                <a:schemeClr val="bg1"/>
              </a:solidFill>
              <a:prstDash val="solid"/>
              <a:miter/>
            </a:ln>
          </p:spPr>
          <p:txBody>
            <a:bodyPr rtlCol="0" anchor="ctr"/>
            <a:lstStyle/>
            <a:p>
              <a:endParaRPr lang="da-DK"/>
            </a:p>
          </p:txBody>
        </p:sp>
        <p:sp>
          <p:nvSpPr>
            <p:cNvPr id="57" name="Kombinationstegning 169">
              <a:extLst>
                <a:ext uri="{FF2B5EF4-FFF2-40B4-BE49-F238E27FC236}">
                  <a16:creationId xmlns:a16="http://schemas.microsoft.com/office/drawing/2014/main" id="{74507ADB-D486-44D5-B5CA-4526272C359B}"/>
                </a:ext>
              </a:extLst>
            </p:cNvPr>
            <p:cNvSpPr/>
            <p:nvPr/>
          </p:nvSpPr>
          <p:spPr>
            <a:xfrm>
              <a:off x="5220652" y="2514600"/>
              <a:ext cx="59054" cy="16192"/>
            </a:xfrm>
            <a:custGeom>
              <a:avLst/>
              <a:gdLst>
                <a:gd name="connsiteX0" fmla="*/ 0 w 59054"/>
                <a:gd name="connsiteY0" fmla="*/ 0 h 16192"/>
                <a:gd name="connsiteX1" fmla="*/ 59055 w 59054"/>
                <a:gd name="connsiteY1" fmla="*/ 16192 h 16192"/>
              </a:gdLst>
              <a:ahLst/>
              <a:cxnLst>
                <a:cxn ang="0">
                  <a:pos x="connsiteX0" y="connsiteY0"/>
                </a:cxn>
                <a:cxn ang="0">
                  <a:pos x="connsiteX1" y="connsiteY1"/>
                </a:cxn>
              </a:cxnLst>
              <a:rect l="l" t="t" r="r" b="b"/>
              <a:pathLst>
                <a:path w="59054" h="16192">
                  <a:moveTo>
                    <a:pt x="0" y="0"/>
                  </a:moveTo>
                  <a:cubicBezTo>
                    <a:pt x="20002" y="2858"/>
                    <a:pt x="40005" y="8572"/>
                    <a:pt x="59055" y="16192"/>
                  </a:cubicBezTo>
                </a:path>
              </a:pathLst>
            </a:custGeom>
            <a:noFill/>
            <a:ln w="28575" cap="flat">
              <a:solidFill>
                <a:schemeClr val="bg1"/>
              </a:solidFill>
              <a:prstDash val="solid"/>
              <a:miter/>
            </a:ln>
          </p:spPr>
          <p:txBody>
            <a:bodyPr rtlCol="0" anchor="ctr"/>
            <a:lstStyle/>
            <a:p>
              <a:endParaRPr lang="da-DK"/>
            </a:p>
          </p:txBody>
        </p:sp>
        <p:sp>
          <p:nvSpPr>
            <p:cNvPr id="58" name="Kombinationstegning 170">
              <a:extLst>
                <a:ext uri="{FF2B5EF4-FFF2-40B4-BE49-F238E27FC236}">
                  <a16:creationId xmlns:a16="http://schemas.microsoft.com/office/drawing/2014/main" id="{3DAF72B1-37DB-4E3A-AB42-43C777141F61}"/>
                </a:ext>
              </a:extLst>
            </p:cNvPr>
            <p:cNvSpPr/>
            <p:nvPr/>
          </p:nvSpPr>
          <p:spPr>
            <a:xfrm>
              <a:off x="5800725" y="2446020"/>
              <a:ext cx="414337" cy="140970"/>
            </a:xfrm>
            <a:custGeom>
              <a:avLst/>
              <a:gdLst>
                <a:gd name="connsiteX0" fmla="*/ 414338 w 414337"/>
                <a:gd name="connsiteY0" fmla="*/ 140970 h 140970"/>
                <a:gd name="connsiteX1" fmla="*/ 221933 w 414337"/>
                <a:gd name="connsiteY1" fmla="*/ 0 h 140970"/>
                <a:gd name="connsiteX2" fmla="*/ 77153 w 414337"/>
                <a:gd name="connsiteY2" fmla="*/ 80010 h 140970"/>
                <a:gd name="connsiteX3" fmla="*/ 0 w 414337"/>
                <a:gd name="connsiteY3" fmla="*/ 64770 h 140970"/>
              </a:gdLst>
              <a:ahLst/>
              <a:cxnLst>
                <a:cxn ang="0">
                  <a:pos x="connsiteX0" y="connsiteY0"/>
                </a:cxn>
                <a:cxn ang="0">
                  <a:pos x="connsiteX1" y="connsiteY1"/>
                </a:cxn>
                <a:cxn ang="0">
                  <a:pos x="connsiteX2" y="connsiteY2"/>
                </a:cxn>
                <a:cxn ang="0">
                  <a:pos x="connsiteX3" y="connsiteY3"/>
                </a:cxn>
              </a:cxnLst>
              <a:rect l="l" t="t" r="r" b="b"/>
              <a:pathLst>
                <a:path w="414337" h="140970">
                  <a:moveTo>
                    <a:pt x="414338" y="140970"/>
                  </a:moveTo>
                  <a:cubicBezTo>
                    <a:pt x="329565" y="140970"/>
                    <a:pt x="243840" y="80963"/>
                    <a:pt x="221933" y="0"/>
                  </a:cubicBezTo>
                  <a:cubicBezTo>
                    <a:pt x="189547" y="40005"/>
                    <a:pt x="137160" y="80010"/>
                    <a:pt x="77153" y="80010"/>
                  </a:cubicBezTo>
                  <a:cubicBezTo>
                    <a:pt x="49530" y="80010"/>
                    <a:pt x="23813" y="74295"/>
                    <a:pt x="0" y="64770"/>
                  </a:cubicBezTo>
                </a:path>
              </a:pathLst>
            </a:custGeom>
            <a:noFill/>
            <a:ln w="28575" cap="flat">
              <a:solidFill>
                <a:schemeClr val="bg1"/>
              </a:solidFill>
              <a:prstDash val="solid"/>
              <a:miter/>
            </a:ln>
          </p:spPr>
          <p:txBody>
            <a:bodyPr rtlCol="0" anchor="ctr"/>
            <a:lstStyle/>
            <a:p>
              <a:endParaRPr lang="da-DK"/>
            </a:p>
          </p:txBody>
        </p:sp>
        <p:sp>
          <p:nvSpPr>
            <p:cNvPr id="59" name="Kombinationstegning 171">
              <a:extLst>
                <a:ext uri="{FF2B5EF4-FFF2-40B4-BE49-F238E27FC236}">
                  <a16:creationId xmlns:a16="http://schemas.microsoft.com/office/drawing/2014/main" id="{04D1910E-F3B1-417C-87D2-305AA5345707}"/>
                </a:ext>
              </a:extLst>
            </p:cNvPr>
            <p:cNvSpPr/>
            <p:nvPr/>
          </p:nvSpPr>
          <p:spPr>
            <a:xfrm>
              <a:off x="6172200" y="2588895"/>
              <a:ext cx="78104" cy="111442"/>
            </a:xfrm>
            <a:custGeom>
              <a:avLst/>
              <a:gdLst>
                <a:gd name="connsiteX0" fmla="*/ 39053 w 78104"/>
                <a:gd name="connsiteY0" fmla="*/ 111442 h 111442"/>
                <a:gd name="connsiteX1" fmla="*/ 39053 w 78104"/>
                <a:gd name="connsiteY1" fmla="*/ 111442 h 111442"/>
                <a:gd name="connsiteX2" fmla="*/ 78105 w 78104"/>
                <a:gd name="connsiteY2" fmla="*/ 72390 h 111442"/>
                <a:gd name="connsiteX3" fmla="*/ 78105 w 78104"/>
                <a:gd name="connsiteY3" fmla="*/ 39052 h 111442"/>
                <a:gd name="connsiteX4" fmla="*/ 39053 w 78104"/>
                <a:gd name="connsiteY4" fmla="*/ 0 h 111442"/>
                <a:gd name="connsiteX5" fmla="*/ 39053 w 78104"/>
                <a:gd name="connsiteY5" fmla="*/ 0 h 111442"/>
                <a:gd name="connsiteX6" fmla="*/ 0 w 78104"/>
                <a:gd name="connsiteY6" fmla="*/ 39052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4" h="111442">
                  <a:moveTo>
                    <a:pt x="39053" y="111442"/>
                  </a:moveTo>
                  <a:lnTo>
                    <a:pt x="39053" y="111442"/>
                  </a:lnTo>
                  <a:cubicBezTo>
                    <a:pt x="60960" y="111442"/>
                    <a:pt x="78105" y="93345"/>
                    <a:pt x="78105" y="72390"/>
                  </a:cubicBezTo>
                  <a:lnTo>
                    <a:pt x="78105" y="39052"/>
                  </a:lnTo>
                  <a:cubicBezTo>
                    <a:pt x="78105" y="17145"/>
                    <a:pt x="60008" y="0"/>
                    <a:pt x="39053" y="0"/>
                  </a:cubicBezTo>
                  <a:lnTo>
                    <a:pt x="39053" y="0"/>
                  </a:lnTo>
                  <a:cubicBezTo>
                    <a:pt x="17145" y="0"/>
                    <a:pt x="0" y="18097"/>
                    <a:pt x="0" y="39052"/>
                  </a:cubicBezTo>
                </a:path>
              </a:pathLst>
            </a:custGeom>
            <a:noFill/>
            <a:ln w="28575" cap="flat">
              <a:solidFill>
                <a:schemeClr val="bg1"/>
              </a:solidFill>
              <a:prstDash val="solid"/>
              <a:miter/>
            </a:ln>
          </p:spPr>
          <p:txBody>
            <a:bodyPr rtlCol="0" anchor="ctr"/>
            <a:lstStyle/>
            <a:p>
              <a:endParaRPr lang="da-DK"/>
            </a:p>
          </p:txBody>
        </p:sp>
        <p:sp>
          <p:nvSpPr>
            <p:cNvPr id="60" name="Kombinationstegning 172">
              <a:extLst>
                <a:ext uri="{FF2B5EF4-FFF2-40B4-BE49-F238E27FC236}">
                  <a16:creationId xmlns:a16="http://schemas.microsoft.com/office/drawing/2014/main" id="{48318A0B-6808-4DE9-9757-C0A7DDCC7250}"/>
                </a:ext>
              </a:extLst>
            </p:cNvPr>
            <p:cNvSpPr/>
            <p:nvPr/>
          </p:nvSpPr>
          <p:spPr>
            <a:xfrm>
              <a:off x="5760720" y="2278379"/>
              <a:ext cx="550545" cy="399097"/>
            </a:xfrm>
            <a:custGeom>
              <a:avLst/>
              <a:gdLst>
                <a:gd name="connsiteX0" fmla="*/ 521017 w 550545"/>
                <a:gd name="connsiteY0" fmla="*/ 399098 h 399097"/>
                <a:gd name="connsiteX1" fmla="*/ 550545 w 550545"/>
                <a:gd name="connsiteY1" fmla="*/ 275273 h 399097"/>
                <a:gd name="connsiteX2" fmla="*/ 275272 w 550545"/>
                <a:gd name="connsiteY2" fmla="*/ 0 h 399097"/>
                <a:gd name="connsiteX3" fmla="*/ 0 w 550545"/>
                <a:gd name="connsiteY3" fmla="*/ 275273 h 399097"/>
              </a:gdLst>
              <a:ahLst/>
              <a:cxnLst>
                <a:cxn ang="0">
                  <a:pos x="connsiteX0" y="connsiteY0"/>
                </a:cxn>
                <a:cxn ang="0">
                  <a:pos x="connsiteX1" y="connsiteY1"/>
                </a:cxn>
                <a:cxn ang="0">
                  <a:pos x="connsiteX2" y="connsiteY2"/>
                </a:cxn>
                <a:cxn ang="0">
                  <a:pos x="connsiteX3" y="connsiteY3"/>
                </a:cxn>
              </a:cxnLst>
              <a:rect l="l" t="t" r="r" b="b"/>
              <a:pathLst>
                <a:path w="550545" h="399097">
                  <a:moveTo>
                    <a:pt x="521017" y="399098"/>
                  </a:moveTo>
                  <a:cubicBezTo>
                    <a:pt x="540068" y="361950"/>
                    <a:pt x="550545" y="320040"/>
                    <a:pt x="550545" y="275273"/>
                  </a:cubicBezTo>
                  <a:cubicBezTo>
                    <a:pt x="550545" y="123825"/>
                    <a:pt x="427672" y="0"/>
                    <a:pt x="275272" y="0"/>
                  </a:cubicBezTo>
                  <a:cubicBezTo>
                    <a:pt x="122872" y="0"/>
                    <a:pt x="0" y="122873"/>
                    <a:pt x="0" y="275273"/>
                  </a:cubicBezTo>
                </a:path>
              </a:pathLst>
            </a:custGeom>
            <a:noFill/>
            <a:ln w="28575" cap="flat">
              <a:solidFill>
                <a:schemeClr val="bg1"/>
              </a:solidFill>
              <a:prstDash val="solid"/>
              <a:miter/>
            </a:ln>
          </p:spPr>
          <p:txBody>
            <a:bodyPr rtlCol="0" anchor="ctr"/>
            <a:lstStyle/>
            <a:p>
              <a:endParaRPr lang="da-DK"/>
            </a:p>
          </p:txBody>
        </p:sp>
        <p:sp>
          <p:nvSpPr>
            <p:cNvPr id="61" name="Kombinationstegning 173">
              <a:extLst>
                <a:ext uri="{FF2B5EF4-FFF2-40B4-BE49-F238E27FC236}">
                  <a16:creationId xmlns:a16="http://schemas.microsoft.com/office/drawing/2014/main" id="{7DF0A716-FCCD-41C2-BA92-AB39C5C39C2E}"/>
                </a:ext>
              </a:extLst>
            </p:cNvPr>
            <p:cNvSpPr/>
            <p:nvPr/>
          </p:nvSpPr>
          <p:spPr>
            <a:xfrm>
              <a:off x="6153150" y="2273755"/>
              <a:ext cx="121919" cy="85587"/>
            </a:xfrm>
            <a:custGeom>
              <a:avLst/>
              <a:gdLst>
                <a:gd name="connsiteX0" fmla="*/ 121920 w 121919"/>
                <a:gd name="connsiteY0" fmla="*/ 85587 h 85587"/>
                <a:gd name="connsiteX1" fmla="*/ 0 w 121919"/>
                <a:gd name="connsiteY1" fmla="*/ 1767 h 85587"/>
              </a:gdLst>
              <a:ahLst/>
              <a:cxnLst>
                <a:cxn ang="0">
                  <a:pos x="connsiteX0" y="connsiteY0"/>
                </a:cxn>
                <a:cxn ang="0">
                  <a:pos x="connsiteX1" y="connsiteY1"/>
                </a:cxn>
              </a:cxnLst>
              <a:rect l="l" t="t" r="r" b="b"/>
              <a:pathLst>
                <a:path w="121919" h="85587">
                  <a:moveTo>
                    <a:pt x="121920" y="85587"/>
                  </a:moveTo>
                  <a:cubicBezTo>
                    <a:pt x="111442" y="28437"/>
                    <a:pt x="57150" y="-8710"/>
                    <a:pt x="0" y="1767"/>
                  </a:cubicBezTo>
                </a:path>
              </a:pathLst>
            </a:custGeom>
            <a:noFill/>
            <a:ln w="28575" cap="flat">
              <a:solidFill>
                <a:schemeClr val="bg1"/>
              </a:solidFill>
              <a:prstDash val="solid"/>
              <a:miter/>
            </a:ln>
          </p:spPr>
          <p:txBody>
            <a:bodyPr rtlCol="0" anchor="ctr"/>
            <a:lstStyle/>
            <a:p>
              <a:endParaRPr lang="da-DK"/>
            </a:p>
          </p:txBody>
        </p:sp>
        <p:sp>
          <p:nvSpPr>
            <p:cNvPr id="62" name="Kombinationstegning 174">
              <a:extLst>
                <a:ext uri="{FF2B5EF4-FFF2-40B4-BE49-F238E27FC236}">
                  <a16:creationId xmlns:a16="http://schemas.microsoft.com/office/drawing/2014/main" id="{BE8C085A-F121-43D1-A1BF-D6CE0B37210D}"/>
                </a:ext>
              </a:extLst>
            </p:cNvPr>
            <p:cNvSpPr/>
            <p:nvPr/>
          </p:nvSpPr>
          <p:spPr>
            <a:xfrm>
              <a:off x="6174104" y="2286952"/>
              <a:ext cx="208597" cy="505777"/>
            </a:xfrm>
            <a:custGeom>
              <a:avLst/>
              <a:gdLst>
                <a:gd name="connsiteX0" fmla="*/ 52388 w 208597"/>
                <a:gd name="connsiteY0" fmla="*/ 0 h 505777"/>
                <a:gd name="connsiteX1" fmla="*/ 179070 w 208597"/>
                <a:gd name="connsiteY1" fmla="*/ 126682 h 505777"/>
                <a:gd name="connsiteX2" fmla="*/ 179070 w 208597"/>
                <a:gd name="connsiteY2" fmla="*/ 410528 h 505777"/>
                <a:gd name="connsiteX3" fmla="*/ 208598 w 208597"/>
                <a:gd name="connsiteY3" fmla="*/ 505778 h 505777"/>
                <a:gd name="connsiteX4" fmla="*/ 0 w 208597"/>
                <a:gd name="connsiteY4" fmla="*/ 505778 h 505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505777">
                  <a:moveTo>
                    <a:pt x="52388" y="0"/>
                  </a:moveTo>
                  <a:cubicBezTo>
                    <a:pt x="121920" y="0"/>
                    <a:pt x="179070" y="56197"/>
                    <a:pt x="179070" y="126682"/>
                  </a:cubicBezTo>
                  <a:cubicBezTo>
                    <a:pt x="179070" y="126682"/>
                    <a:pt x="179070" y="321945"/>
                    <a:pt x="179070" y="410528"/>
                  </a:cubicBezTo>
                  <a:cubicBezTo>
                    <a:pt x="179070" y="450532"/>
                    <a:pt x="191452" y="483870"/>
                    <a:pt x="208598" y="505778"/>
                  </a:cubicBezTo>
                  <a:lnTo>
                    <a:pt x="0" y="505778"/>
                  </a:lnTo>
                </a:path>
              </a:pathLst>
            </a:custGeom>
            <a:noFill/>
            <a:ln w="28575" cap="flat">
              <a:solidFill>
                <a:schemeClr val="bg1"/>
              </a:solidFill>
              <a:prstDash val="solid"/>
              <a:miter/>
            </a:ln>
          </p:spPr>
          <p:txBody>
            <a:bodyPr rtlCol="0" anchor="ctr"/>
            <a:lstStyle/>
            <a:p>
              <a:endParaRPr lang="da-DK"/>
            </a:p>
          </p:txBody>
        </p:sp>
      </p:grpSp>
      <p:pic>
        <p:nvPicPr>
          <p:cNvPr id="89" name="Billede 88">
            <a:extLst>
              <a:ext uri="{FF2B5EF4-FFF2-40B4-BE49-F238E27FC236}">
                <a16:creationId xmlns:a16="http://schemas.microsoft.com/office/drawing/2014/main" id="{68BF8D56-E607-4CA2-8377-0AEEB1B04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280" y="6472091"/>
            <a:ext cx="426769" cy="106412"/>
          </a:xfrm>
          <a:prstGeom prst="rect">
            <a:avLst/>
          </a:prstGeom>
        </p:spPr>
      </p:pic>
      <p:sp>
        <p:nvSpPr>
          <p:cNvPr id="90" name="Rutediagram: Proces 89">
            <a:extLst>
              <a:ext uri="{FF2B5EF4-FFF2-40B4-BE49-F238E27FC236}">
                <a16:creationId xmlns:a16="http://schemas.microsoft.com/office/drawing/2014/main" id="{45E9BD64-A054-4796-AD04-F0E2C0A564AB}"/>
              </a:ext>
            </a:extLst>
          </p:cNvPr>
          <p:cNvSpPr/>
          <p:nvPr/>
        </p:nvSpPr>
        <p:spPr>
          <a:xfrm rot="5400000">
            <a:off x="6047764" y="-5941461"/>
            <a:ext cx="96471" cy="11973885"/>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1" name="Rutediagram: Proces 90">
            <a:extLst>
              <a:ext uri="{FF2B5EF4-FFF2-40B4-BE49-F238E27FC236}">
                <a16:creationId xmlns:a16="http://schemas.microsoft.com/office/drawing/2014/main" id="{97EE113A-8BDC-4CFD-9D9B-C0F0DA70A653}"/>
              </a:ext>
            </a:extLst>
          </p:cNvPr>
          <p:cNvSpPr/>
          <p:nvPr/>
        </p:nvSpPr>
        <p:spPr>
          <a:xfrm>
            <a:off x="12082943" y="0"/>
            <a:ext cx="109057" cy="6858000"/>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2" name="Rutediagram: Proces 91">
            <a:extLst>
              <a:ext uri="{FF2B5EF4-FFF2-40B4-BE49-F238E27FC236}">
                <a16:creationId xmlns:a16="http://schemas.microsoft.com/office/drawing/2014/main" id="{B60D59F3-BF1E-4481-BB03-4EF004AD9689}"/>
              </a:ext>
            </a:extLst>
          </p:cNvPr>
          <p:cNvSpPr/>
          <p:nvPr/>
        </p:nvSpPr>
        <p:spPr>
          <a:xfrm rot="5400000">
            <a:off x="6047766" y="822823"/>
            <a:ext cx="96471" cy="11973885"/>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3" name="Rutediagram: Proces 92">
            <a:extLst>
              <a:ext uri="{FF2B5EF4-FFF2-40B4-BE49-F238E27FC236}">
                <a16:creationId xmlns:a16="http://schemas.microsoft.com/office/drawing/2014/main" id="{8CD4EDB6-0AD6-490F-A51A-A5B41553A2C2}"/>
              </a:ext>
            </a:extLst>
          </p:cNvPr>
          <p:cNvSpPr/>
          <p:nvPr/>
        </p:nvSpPr>
        <p:spPr>
          <a:xfrm>
            <a:off x="0" y="1"/>
            <a:ext cx="109057" cy="6858000"/>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68368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5</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529834"/>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Gode greb til mødet</a:t>
            </a:r>
          </a:p>
        </p:txBody>
      </p:sp>
      <p:sp>
        <p:nvSpPr>
          <p:cNvPr id="8" name="Tekstfelt 7">
            <a:extLst>
              <a:ext uri="{FF2B5EF4-FFF2-40B4-BE49-F238E27FC236}">
                <a16:creationId xmlns:a16="http://schemas.microsoft.com/office/drawing/2014/main" id="{73E914CC-3C6C-4020-80CE-40F442FC4DA8}"/>
              </a:ext>
            </a:extLst>
          </p:cNvPr>
          <p:cNvSpPr txBox="1"/>
          <p:nvPr/>
        </p:nvSpPr>
        <p:spPr>
          <a:xfrm>
            <a:off x="432000" y="1105735"/>
            <a:ext cx="11526225" cy="615553"/>
          </a:xfrm>
          <a:prstGeom prst="rect">
            <a:avLst/>
          </a:prstGeom>
          <a:noFill/>
        </p:spPr>
        <p:txBody>
          <a:bodyPr wrap="square" lIns="0" tIns="0" rIns="0" bIns="0" rtlCol="0">
            <a:spAutoFit/>
          </a:bodyPr>
          <a:lstStyle/>
          <a:p>
            <a:r>
              <a:rPr lang="da-DK" sz="2000" dirty="0">
                <a:solidFill>
                  <a:srgbClr val="616161"/>
                </a:solidFill>
              </a:rPr>
              <a:t>At være mødeleder kan være en vanskelig opgave. Derfor vil vi fremhæve nogle greb, du med fordel kan gøre brug af.</a:t>
            </a:r>
          </a:p>
        </p:txBody>
      </p:sp>
      <p:sp>
        <p:nvSpPr>
          <p:cNvPr id="2" name="Tekstfelt 1">
            <a:extLst>
              <a:ext uri="{FF2B5EF4-FFF2-40B4-BE49-F238E27FC236}">
                <a16:creationId xmlns:a16="http://schemas.microsoft.com/office/drawing/2014/main" id="{EE3417C2-64CF-4AC3-94CA-E785CE64B222}"/>
              </a:ext>
            </a:extLst>
          </p:cNvPr>
          <p:cNvSpPr txBox="1"/>
          <p:nvPr/>
        </p:nvSpPr>
        <p:spPr>
          <a:xfrm>
            <a:off x="887926" y="2263036"/>
            <a:ext cx="10614372" cy="5232202"/>
          </a:xfrm>
          <a:prstGeom prst="rect">
            <a:avLst/>
          </a:prstGeom>
          <a:noFill/>
        </p:spPr>
        <p:txBody>
          <a:bodyPr wrap="square" lIns="0" tIns="0" rIns="0" bIns="0" numCol="2" rtlCol="0">
            <a:spAutoFit/>
          </a:bodyPr>
          <a:lstStyle/>
          <a:p>
            <a:r>
              <a:rPr lang="da-DK" sz="2000" dirty="0">
                <a:solidFill>
                  <a:srgbClr val="616161"/>
                </a:solidFill>
              </a:rPr>
              <a:t>Som mødeleder skal du: </a:t>
            </a:r>
          </a:p>
          <a:p>
            <a:pPr marL="342900" indent="-342900">
              <a:buFont typeface="Arial" panose="020B0604020202020204" pitchFamily="34" charset="0"/>
              <a:buChar char="•"/>
            </a:pPr>
            <a:r>
              <a:rPr lang="da-DK" sz="2000" dirty="0">
                <a:solidFill>
                  <a:srgbClr val="616161"/>
                </a:solidFill>
              </a:rPr>
              <a:t>Styre tiden.</a:t>
            </a:r>
          </a:p>
          <a:p>
            <a:pPr marL="342900" indent="-342900">
              <a:buFont typeface="Arial" panose="020B0604020202020204" pitchFamily="34" charset="0"/>
              <a:buChar char="•"/>
            </a:pPr>
            <a:r>
              <a:rPr lang="da-DK" sz="2000" dirty="0">
                <a:solidFill>
                  <a:srgbClr val="616161"/>
                </a:solidFill>
              </a:rPr>
              <a:t>Sikre, at alle der vil sige noget, kan nå at blive hørt.</a:t>
            </a:r>
          </a:p>
          <a:p>
            <a:pPr marL="342900" indent="-342900">
              <a:buFont typeface="Arial" panose="020B0604020202020204" pitchFamily="34" charset="0"/>
              <a:buChar char="•"/>
            </a:pPr>
            <a:r>
              <a:rPr lang="da-DK" sz="2000" dirty="0">
                <a:solidFill>
                  <a:srgbClr val="616161"/>
                </a:solidFill>
              </a:rPr>
              <a:t>Din opgave er også at anerkende og fremhæve det, der bliver talt om i den fælles samtale. Du kan f.eks. fremhæve forskellige nuancer eller vinkler, som deltagerne fortæller, for at skærpe fokus og pointen med øvelsen. </a:t>
            </a: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lvl="0"/>
            <a:r>
              <a:rPr lang="da-DK" sz="2000" dirty="0">
                <a:solidFill>
                  <a:srgbClr val="616161"/>
                </a:solidFill>
              </a:rPr>
              <a:t>Som formidler kan du: </a:t>
            </a:r>
          </a:p>
          <a:p>
            <a:pPr marL="285750" lvl="0" indent="-285750">
              <a:buFont typeface="Arial" panose="020B0604020202020204" pitchFamily="34" charset="0"/>
              <a:buChar char="•"/>
            </a:pPr>
            <a:r>
              <a:rPr lang="da-DK" sz="2000" dirty="0">
                <a:solidFill>
                  <a:srgbClr val="616161"/>
                </a:solidFill>
              </a:rPr>
              <a:t>Læse teksten fra sliden op punkt for punkt. Det giver en ro og et fokus for modtagerne.</a:t>
            </a:r>
          </a:p>
          <a:p>
            <a:pPr marL="285750" lvl="0" indent="-285750">
              <a:buFont typeface="Arial" panose="020B0604020202020204" pitchFamily="34" charset="0"/>
              <a:buChar char="•"/>
            </a:pPr>
            <a:r>
              <a:rPr lang="da-DK" sz="2000" dirty="0">
                <a:solidFill>
                  <a:srgbClr val="616161"/>
                </a:solidFill>
              </a:rPr>
              <a:t>Gøre det tydeligt, hvornår deltagerne må starte på en øvelse f.eks. ved at sige: ”Værsgo at starte!”</a:t>
            </a:r>
          </a:p>
          <a:p>
            <a:pPr marL="285750" lvl="0" indent="-285750">
              <a:buFont typeface="Arial" panose="020B0604020202020204" pitchFamily="34" charset="0"/>
              <a:buChar char="•"/>
            </a:pPr>
            <a:r>
              <a:rPr lang="da-DK" sz="2000" dirty="0">
                <a:solidFill>
                  <a:srgbClr val="616161"/>
                </a:solidFill>
              </a:rPr>
              <a:t>Være klar til at hjælpe, hvis nogen af parrene er søgende i øvelserne, men bland dig ikke i deres samtale.</a:t>
            </a:r>
          </a:p>
          <a:p>
            <a:pPr lvl="0"/>
            <a:r>
              <a:rPr lang="da-DK" sz="2000" dirty="0"/>
              <a:t> </a:t>
            </a:r>
          </a:p>
        </p:txBody>
      </p:sp>
      <p:sp>
        <p:nvSpPr>
          <p:cNvPr id="7" name="Rutediagram: Proces 6">
            <a:extLst>
              <a:ext uri="{FF2B5EF4-FFF2-40B4-BE49-F238E27FC236}">
                <a16:creationId xmlns:a16="http://schemas.microsoft.com/office/drawing/2014/main" id="{19E201EF-C5B8-4C48-B612-C4EB0FF1D3F4}"/>
              </a:ext>
            </a:extLst>
          </p:cNvPr>
          <p:cNvSpPr/>
          <p:nvPr/>
        </p:nvSpPr>
        <p:spPr>
          <a:xfrm rot="5400000">
            <a:off x="6047764" y="-5941461"/>
            <a:ext cx="96471" cy="11973885"/>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utediagram: Proces 8">
            <a:extLst>
              <a:ext uri="{FF2B5EF4-FFF2-40B4-BE49-F238E27FC236}">
                <a16:creationId xmlns:a16="http://schemas.microsoft.com/office/drawing/2014/main" id="{2599AA59-1409-41E2-93F7-251245FFC2F7}"/>
              </a:ext>
            </a:extLst>
          </p:cNvPr>
          <p:cNvSpPr/>
          <p:nvPr/>
        </p:nvSpPr>
        <p:spPr>
          <a:xfrm>
            <a:off x="12082943" y="0"/>
            <a:ext cx="109057" cy="6858000"/>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utediagram: Proces 9">
            <a:extLst>
              <a:ext uri="{FF2B5EF4-FFF2-40B4-BE49-F238E27FC236}">
                <a16:creationId xmlns:a16="http://schemas.microsoft.com/office/drawing/2014/main" id="{321605C2-F285-4018-AB17-0A41398F866D}"/>
              </a:ext>
            </a:extLst>
          </p:cNvPr>
          <p:cNvSpPr/>
          <p:nvPr/>
        </p:nvSpPr>
        <p:spPr>
          <a:xfrm rot="5400000">
            <a:off x="6047766" y="822823"/>
            <a:ext cx="96471" cy="11973885"/>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Proces 10">
            <a:extLst>
              <a:ext uri="{FF2B5EF4-FFF2-40B4-BE49-F238E27FC236}">
                <a16:creationId xmlns:a16="http://schemas.microsoft.com/office/drawing/2014/main" id="{7BF8F981-567B-469F-B115-B56D90828A0D}"/>
              </a:ext>
            </a:extLst>
          </p:cNvPr>
          <p:cNvSpPr/>
          <p:nvPr/>
        </p:nvSpPr>
        <p:spPr>
          <a:xfrm>
            <a:off x="0" y="1"/>
            <a:ext cx="109057" cy="6858000"/>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8833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ACF9B4F-8DF5-472E-8160-05C9972EDA3D}"/>
              </a:ext>
            </a:extLst>
          </p:cNvPr>
          <p:cNvSpPr>
            <a:spLocks noGrp="1"/>
          </p:cNvSpPr>
          <p:nvPr>
            <p:ph idx="1"/>
          </p:nvPr>
        </p:nvSpPr>
        <p:spPr>
          <a:xfrm>
            <a:off x="529652" y="1502361"/>
            <a:ext cx="11290308" cy="4876056"/>
          </a:xfrm>
        </p:spPr>
        <p:txBody>
          <a:bodyPr/>
          <a:lstStyle/>
          <a:p>
            <a:pPr marL="0" indent="0">
              <a:buNone/>
            </a:pPr>
            <a:r>
              <a:rPr lang="da-DK" sz="1600" dirty="0">
                <a:solidFill>
                  <a:schemeClr val="tx1">
                    <a:lumMod val="65000"/>
                    <a:lumOff val="35000"/>
                  </a:schemeClr>
                </a:solidFill>
              </a:rPr>
              <a:t>Som forberedelse til dette møde, kan du fordel også se på følgende: </a:t>
            </a:r>
          </a:p>
          <a:p>
            <a:pPr marL="0" indent="0">
              <a:buNone/>
            </a:pPr>
            <a:endParaRPr lang="da-DK" sz="1600" dirty="0">
              <a:solidFill>
                <a:schemeClr val="tx1">
                  <a:lumMod val="65000"/>
                  <a:lumOff val="35000"/>
                </a:schemeClr>
              </a:solidFill>
            </a:endParaRPr>
          </a:p>
          <a:p>
            <a:pPr>
              <a:buFont typeface="Arial" panose="020B0604020202020204" pitchFamily="34" charset="0"/>
              <a:buChar char="•"/>
            </a:pPr>
            <a:r>
              <a:rPr lang="da-DK" sz="1600" dirty="0">
                <a:solidFill>
                  <a:schemeClr val="tx1">
                    <a:lumMod val="65000"/>
                    <a:lumOff val="35000"/>
                  </a:schemeClr>
                </a:solidFill>
              </a:rPr>
              <a:t>Redskaber og refleksionskort:</a:t>
            </a:r>
          </a:p>
          <a:p>
            <a:pPr lvl="4">
              <a:buClr>
                <a:schemeClr val="tx1">
                  <a:lumMod val="65000"/>
                  <a:lumOff val="35000"/>
                </a:schemeClr>
              </a:buClr>
              <a:buFont typeface="Courier New" panose="02070309020205020404" pitchFamily="49" charset="0"/>
              <a:buChar char="o"/>
            </a:pPr>
            <a:r>
              <a:rPr lang="da-DK" sz="1400" dirty="0">
                <a:solidFill>
                  <a:schemeClr val="tx1">
                    <a:lumMod val="65000"/>
                    <a:lumOff val="35000"/>
                  </a:schemeClr>
                </a:solidFill>
              </a:rPr>
              <a:t> </a:t>
            </a:r>
            <a:r>
              <a:rPr lang="da-DK" sz="1400" dirty="0">
                <a:solidFill>
                  <a:srgbClr val="24AE84"/>
                </a:solidFill>
                <a:hlinkClick r:id="rId3">
                  <a:extLst>
                    <a:ext uri="{A12FA001-AC4F-418D-AE19-62706E023703}">
                      <ahyp:hlinkClr xmlns:ahyp="http://schemas.microsoft.com/office/drawing/2018/hyperlinkcolor" val="tx"/>
                    </a:ext>
                  </a:extLst>
                </a:hlinkClick>
              </a:rPr>
              <a:t>Hjemlighed</a:t>
            </a:r>
            <a:r>
              <a:rPr lang="da-DK" sz="1400" dirty="0"/>
              <a:t> </a:t>
            </a:r>
          </a:p>
          <a:p>
            <a:pPr lvl="4">
              <a:buFont typeface="Courier New" panose="02070309020205020404" pitchFamily="49" charset="0"/>
              <a:buChar char="o"/>
            </a:pPr>
            <a:r>
              <a:rPr lang="da-DK" sz="1400" dirty="0">
                <a:solidFill>
                  <a:schemeClr val="tx1">
                    <a:lumMod val="65000"/>
                    <a:lumOff val="35000"/>
                  </a:schemeClr>
                </a:solidFill>
              </a:rPr>
              <a:t>Mit hjem-listen og Diamanten - </a:t>
            </a:r>
            <a:r>
              <a:rPr lang="da-DK" sz="1400" dirty="0">
                <a:solidFill>
                  <a:srgbClr val="24AE84"/>
                </a:solidFill>
                <a:hlinkClick r:id="rId4">
                  <a:extLst>
                    <a:ext uri="{A12FA001-AC4F-418D-AE19-62706E023703}">
                      <ahyp:hlinkClr xmlns:ahyp="http://schemas.microsoft.com/office/drawing/2018/hyperlinkcolor" val="tx"/>
                    </a:ext>
                  </a:extLst>
                </a:hlinkClick>
              </a:rPr>
              <a:t>Redskaber til hjemlighed</a:t>
            </a:r>
            <a:endParaRPr lang="da-DK" sz="1600" dirty="0">
              <a:solidFill>
                <a:schemeClr val="tx1">
                  <a:lumMod val="65000"/>
                  <a:lumOff val="35000"/>
                </a:schemeClr>
              </a:solidFill>
            </a:endParaRPr>
          </a:p>
          <a:p>
            <a:pPr>
              <a:buFont typeface="Arial" panose="020B0604020202020204" pitchFamily="34" charset="0"/>
              <a:buChar char="•"/>
            </a:pPr>
            <a:endParaRPr lang="da-DK" sz="1600" dirty="0">
              <a:solidFill>
                <a:schemeClr val="tx1">
                  <a:lumMod val="65000"/>
                  <a:lumOff val="35000"/>
                </a:schemeClr>
              </a:solidFill>
            </a:endParaRPr>
          </a:p>
          <a:p>
            <a:pPr>
              <a:buFont typeface="Arial" panose="020B0604020202020204" pitchFamily="34" charset="0"/>
              <a:buChar char="•"/>
            </a:pPr>
            <a:r>
              <a:rPr lang="da-DK" sz="1600" dirty="0">
                <a:solidFill>
                  <a:schemeClr val="tx1">
                    <a:lumMod val="65000"/>
                    <a:lumOff val="35000"/>
                  </a:schemeClr>
                </a:solidFill>
              </a:rPr>
              <a:t>Sådan arbejder I med hjemlighed: </a:t>
            </a:r>
            <a:r>
              <a:rPr lang="da-DK" sz="1600" dirty="0">
                <a:solidFill>
                  <a:schemeClr val="accent6">
                    <a:lumMod val="75000"/>
                  </a:schemeClr>
                </a:solidFill>
                <a:hlinkClick r:id="rId5">
                  <a:extLst>
                    <a:ext uri="{A12FA001-AC4F-418D-AE19-62706E023703}">
                      <ahyp:hlinkClr xmlns:ahyp="http://schemas.microsoft.com/office/drawing/2018/hyperlinkcolor" val="tx"/>
                    </a:ext>
                  </a:extLst>
                </a:hlinkClick>
              </a:rPr>
              <a:t>Film om de fem pejlemærker for hjemlighed </a:t>
            </a:r>
            <a:endParaRPr lang="da-DK" sz="1600" dirty="0">
              <a:solidFill>
                <a:schemeClr val="accent6">
                  <a:lumMod val="75000"/>
                </a:schemeClr>
              </a:solidFill>
            </a:endParaRPr>
          </a:p>
          <a:p>
            <a:pPr>
              <a:buFont typeface="Arial" panose="020B0604020202020204" pitchFamily="34" charset="0"/>
              <a:buChar char="•"/>
            </a:pPr>
            <a:endParaRPr lang="da-DK" sz="1600" dirty="0">
              <a:solidFill>
                <a:schemeClr val="tx1">
                  <a:lumMod val="65000"/>
                  <a:lumOff val="35000"/>
                </a:schemeClr>
              </a:solidFill>
            </a:endParaRPr>
          </a:p>
          <a:p>
            <a:pPr>
              <a:buFont typeface="Arial" panose="020B0604020202020204" pitchFamily="34" charset="0"/>
              <a:buChar char="•"/>
            </a:pPr>
            <a:r>
              <a:rPr lang="da-DK" sz="1600" dirty="0">
                <a:solidFill>
                  <a:schemeClr val="tx1">
                    <a:lumMod val="65000"/>
                    <a:lumOff val="35000"/>
                  </a:schemeClr>
                </a:solidFill>
              </a:rPr>
              <a:t>Hvad er hjemlighed: </a:t>
            </a:r>
            <a:r>
              <a:rPr lang="da-DK" sz="1600" dirty="0">
                <a:solidFill>
                  <a:schemeClr val="accent6">
                    <a:lumMod val="75000"/>
                  </a:schemeClr>
                </a:solidFill>
                <a:hlinkClick r:id="rId5">
                  <a:extLst>
                    <a:ext uri="{A12FA001-AC4F-418D-AE19-62706E023703}">
                      <ahyp:hlinkClr xmlns:ahyp="http://schemas.microsoft.com/office/drawing/2018/hyperlinkcolor" val="tx"/>
                    </a:ext>
                  </a:extLst>
                </a:hlinkClick>
              </a:rPr>
              <a:t>Styrk hjemligheden i hjemmeplejen</a:t>
            </a:r>
            <a:r>
              <a:rPr lang="da-DK" sz="1600" dirty="0">
                <a:solidFill>
                  <a:schemeClr val="accent6">
                    <a:lumMod val="75000"/>
                  </a:schemeClr>
                </a:solidFill>
              </a:rPr>
              <a:t> </a:t>
            </a:r>
            <a:r>
              <a:rPr lang="da-DK" sz="1600" dirty="0">
                <a:solidFill>
                  <a:schemeClr val="tx1">
                    <a:lumMod val="65000"/>
                    <a:lumOff val="35000"/>
                  </a:schemeClr>
                </a:solidFill>
              </a:rPr>
              <a:t>og</a:t>
            </a:r>
            <a:r>
              <a:rPr lang="da-DK" sz="1600" dirty="0">
                <a:solidFill>
                  <a:schemeClr val="accent6">
                    <a:lumMod val="75000"/>
                  </a:schemeClr>
                </a:solidFill>
              </a:rPr>
              <a:t> </a:t>
            </a:r>
            <a:r>
              <a:rPr lang="da-DK" sz="1600" dirty="0">
                <a:solidFill>
                  <a:schemeClr val="accent6">
                    <a:lumMod val="75000"/>
                  </a:schemeClr>
                </a:solidFill>
                <a:hlinkClick r:id="rId6">
                  <a:extLst>
                    <a:ext uri="{A12FA001-AC4F-418D-AE19-62706E023703}">
                      <ahyp:hlinkClr xmlns:ahyp="http://schemas.microsoft.com/office/drawing/2018/hyperlinkcolor" val="tx"/>
                    </a:ext>
                  </a:extLst>
                </a:hlinkClick>
              </a:rPr>
              <a:t>Skab mere hjemlighed på plejehjem</a:t>
            </a:r>
            <a:endParaRPr lang="da-DK" sz="1600" dirty="0">
              <a:solidFill>
                <a:schemeClr val="accent6">
                  <a:lumMod val="75000"/>
                </a:schemeClr>
              </a:solidFill>
            </a:endParaRPr>
          </a:p>
          <a:p>
            <a:pPr>
              <a:buFont typeface="Arial" panose="020B0604020202020204" pitchFamily="34" charset="0"/>
              <a:buChar char="•"/>
            </a:pPr>
            <a:endParaRPr lang="da-DK" sz="1600" dirty="0">
              <a:solidFill>
                <a:schemeClr val="tx1">
                  <a:lumMod val="65000"/>
                  <a:lumOff val="35000"/>
                </a:schemeClr>
              </a:solidFill>
            </a:endParaRPr>
          </a:p>
          <a:p>
            <a:pPr>
              <a:buFont typeface="Arial" panose="020B0604020202020204" pitchFamily="34" charset="0"/>
              <a:buChar char="•"/>
            </a:pPr>
            <a:r>
              <a:rPr lang="da-DK" sz="1600" dirty="0">
                <a:solidFill>
                  <a:schemeClr val="tx1">
                    <a:lumMod val="65000"/>
                    <a:lumOff val="35000"/>
                  </a:schemeClr>
                </a:solidFill>
              </a:rPr>
              <a:t>Webinar om værdighed: </a:t>
            </a:r>
            <a:r>
              <a:rPr lang="da-DK" sz="1600" dirty="0">
                <a:solidFill>
                  <a:srgbClr val="24AE84"/>
                </a:solidFill>
                <a:hlinkClick r:id="rId7">
                  <a:extLst>
                    <a:ext uri="{A12FA001-AC4F-418D-AE19-62706E023703}">
                      <ahyp:hlinkClr xmlns:ahyp="http://schemas.microsoft.com/office/drawing/2018/hyperlinkcolor" val="tx"/>
                    </a:ext>
                  </a:extLst>
                </a:hlinkClick>
              </a:rPr>
              <a:t>Webinar</a:t>
            </a:r>
            <a:endParaRPr lang="da-DK" sz="1600" dirty="0">
              <a:solidFill>
                <a:srgbClr val="24AE84"/>
              </a:solidFill>
            </a:endParaRPr>
          </a:p>
          <a:p>
            <a:pPr>
              <a:buFont typeface="Arial" panose="020B0604020202020204" pitchFamily="34" charset="0"/>
              <a:buChar char="•"/>
            </a:pPr>
            <a:endParaRPr lang="da-DK" sz="1600" dirty="0">
              <a:solidFill>
                <a:schemeClr val="tx1">
                  <a:lumMod val="65000"/>
                  <a:lumOff val="35000"/>
                </a:schemeClr>
              </a:solidFill>
            </a:endParaRPr>
          </a:p>
          <a:p>
            <a:pPr>
              <a:buFont typeface="Arial" panose="020B0604020202020204" pitchFamily="34" charset="0"/>
              <a:buChar char="•"/>
            </a:pPr>
            <a:r>
              <a:rPr lang="da-DK" sz="1600" dirty="0">
                <a:solidFill>
                  <a:schemeClr val="tx1">
                    <a:lumMod val="65000"/>
                    <a:lumOff val="35000"/>
                  </a:schemeClr>
                </a:solidFill>
              </a:rPr>
              <a:t>E-læring om hjemlighed: </a:t>
            </a:r>
            <a:r>
              <a:rPr lang="da-DK" sz="1600" u="sng" dirty="0">
                <a:solidFill>
                  <a:srgbClr val="24AE84"/>
                </a:solidFill>
              </a:rPr>
              <a:t>L</a:t>
            </a:r>
            <a:r>
              <a:rPr lang="da-DK" sz="1600" u="sng" dirty="0">
                <a:solidFill>
                  <a:srgbClr val="24AE84"/>
                </a:solidFill>
                <a:hlinkClick r:id="rId8">
                  <a:extLst>
                    <a:ext uri="{A12FA001-AC4F-418D-AE19-62706E023703}">
                      <ahyp:hlinkClr xmlns:ahyp="http://schemas.microsoft.com/office/drawing/2018/hyperlinkcolor" val="tx"/>
                    </a:ext>
                  </a:extLst>
                </a:hlinkClick>
              </a:rPr>
              <a:t>ogin</a:t>
            </a:r>
            <a:r>
              <a:rPr lang="da-DK" sz="1600" u="sng" dirty="0">
                <a:solidFill>
                  <a:srgbClr val="24AE84"/>
                </a:solidFill>
              </a:rPr>
              <a:t> </a:t>
            </a:r>
          </a:p>
          <a:p>
            <a:pPr lvl="2">
              <a:buFont typeface="Courier New" panose="02070309020205020404" pitchFamily="49" charset="0"/>
              <a:buChar char="o"/>
            </a:pPr>
            <a:endParaRPr lang="da-DK" sz="1600" dirty="0">
              <a:solidFill>
                <a:srgbClr val="24AE84"/>
              </a:solidFill>
            </a:endParaRPr>
          </a:p>
          <a:p>
            <a:pPr lvl="1">
              <a:buFont typeface="Arial" panose="020B0604020202020204" pitchFamily="34" charset="0"/>
              <a:buChar char="•"/>
            </a:pPr>
            <a:r>
              <a:rPr lang="da-DK" sz="1600" dirty="0">
                <a:solidFill>
                  <a:schemeClr val="tx1">
                    <a:lumMod val="65000"/>
                    <a:lumOff val="35000"/>
                  </a:schemeClr>
                </a:solidFill>
              </a:rPr>
              <a:t> Lederguiden til arbejdet med hjemlighed: </a:t>
            </a:r>
            <a:r>
              <a:rPr lang="da-DK" sz="1600" dirty="0">
                <a:solidFill>
                  <a:srgbClr val="24AE84"/>
                </a:solidFill>
                <a:hlinkClick r:id="rId9">
                  <a:extLst>
                    <a:ext uri="{A12FA001-AC4F-418D-AE19-62706E023703}">
                      <ahyp:hlinkClr xmlns:ahyp="http://schemas.microsoft.com/office/drawing/2018/hyperlinkcolor" val="tx"/>
                    </a:ext>
                  </a:extLst>
                </a:hlinkClick>
              </a:rPr>
              <a:t>Lederguide</a:t>
            </a:r>
            <a:r>
              <a:rPr lang="da-DK" sz="1600" dirty="0">
                <a:solidFill>
                  <a:srgbClr val="24AE84"/>
                </a:solidFill>
              </a:rPr>
              <a:t> </a:t>
            </a:r>
          </a:p>
          <a:p>
            <a:pPr lvl="1">
              <a:buFont typeface="Arial" panose="020B0604020202020204" pitchFamily="34" charset="0"/>
              <a:buChar char="•"/>
            </a:pPr>
            <a:endParaRPr lang="da-DK" sz="1600" dirty="0">
              <a:solidFill>
                <a:srgbClr val="24AE84"/>
              </a:solidFill>
            </a:endParaRPr>
          </a:p>
          <a:p>
            <a:pPr>
              <a:buFont typeface="Arial" panose="020B0604020202020204" pitchFamily="34" charset="0"/>
              <a:buChar char="•"/>
            </a:pPr>
            <a:r>
              <a:rPr lang="da-DK" sz="1600" dirty="0">
                <a:solidFill>
                  <a:schemeClr val="tx1">
                    <a:lumMod val="65000"/>
                    <a:lumOff val="35000"/>
                  </a:schemeClr>
                </a:solidFill>
              </a:rPr>
              <a:t>Analyse af hjemlighed: </a:t>
            </a:r>
            <a:r>
              <a:rPr lang="da-DK" sz="1600" dirty="0">
                <a:solidFill>
                  <a:srgbClr val="24AE84"/>
                </a:solidFill>
                <a:hlinkClick r:id="rId10">
                  <a:extLst>
                    <a:ext uri="{A12FA001-AC4F-418D-AE19-62706E023703}">
                      <ahyp:hlinkClr xmlns:ahyp="http://schemas.microsoft.com/office/drawing/2018/hyperlinkcolor" val="tx"/>
                    </a:ext>
                  </a:extLst>
                </a:hlinkClick>
              </a:rPr>
              <a:t>Analyse af hjemlighed</a:t>
            </a:r>
            <a:r>
              <a:rPr lang="da-DK" sz="1600" dirty="0">
                <a:solidFill>
                  <a:srgbClr val="24AE84"/>
                </a:solidFill>
              </a:rPr>
              <a:t> </a:t>
            </a:r>
          </a:p>
          <a:p>
            <a:pPr lvl="2">
              <a:buFont typeface="Courier New" panose="02070309020205020404" pitchFamily="49" charset="0"/>
              <a:buChar char="o"/>
            </a:pPr>
            <a:endParaRPr lang="da-DK" sz="1800" dirty="0">
              <a:solidFill>
                <a:srgbClr val="24AE84"/>
              </a:solidFill>
            </a:endParaRPr>
          </a:p>
        </p:txBody>
      </p:sp>
      <p:sp>
        <p:nvSpPr>
          <p:cNvPr id="3" name="Pladsholder til slidenummer 2">
            <a:extLst>
              <a:ext uri="{FF2B5EF4-FFF2-40B4-BE49-F238E27FC236}">
                <a16:creationId xmlns:a16="http://schemas.microsoft.com/office/drawing/2014/main" id="{D72B894F-0C98-4387-B054-285723CC16EF}"/>
              </a:ext>
            </a:extLst>
          </p:cNvPr>
          <p:cNvSpPr>
            <a:spLocks noGrp="1"/>
          </p:cNvSpPr>
          <p:nvPr>
            <p:ph type="sldNum" sz="quarter" idx="12"/>
          </p:nvPr>
        </p:nvSpPr>
        <p:spPr/>
        <p:txBody>
          <a:bodyPr/>
          <a:lstStyle/>
          <a:p>
            <a:r>
              <a:rPr lang="da-DK"/>
              <a:t>Side </a:t>
            </a:r>
            <a:fld id="{24C8C45C-947F-4981-8B3F-4F32E973C901}" type="slidenum">
              <a:rPr lang="da-DK" smtClean="0"/>
              <a:pPr/>
              <a:t>6</a:t>
            </a:fld>
            <a:endParaRPr lang="da-DK" dirty="0"/>
          </a:p>
        </p:txBody>
      </p:sp>
      <p:sp>
        <p:nvSpPr>
          <p:cNvPr id="4" name="Titel 3">
            <a:extLst>
              <a:ext uri="{FF2B5EF4-FFF2-40B4-BE49-F238E27FC236}">
                <a16:creationId xmlns:a16="http://schemas.microsoft.com/office/drawing/2014/main" id="{14441E9A-CC7F-4F93-915D-7E4B9EACB02B}"/>
              </a:ext>
            </a:extLst>
          </p:cNvPr>
          <p:cNvSpPr>
            <a:spLocks noGrp="1"/>
          </p:cNvSpPr>
          <p:nvPr>
            <p:ph type="title"/>
          </p:nvPr>
        </p:nvSpPr>
        <p:spPr>
          <a:xfrm>
            <a:off x="432000" y="576000"/>
            <a:ext cx="8398800" cy="934890"/>
          </a:xfrm>
        </p:spPr>
        <p:txBody>
          <a:bodyPr/>
          <a:lstStyle/>
          <a:p>
            <a:r>
              <a:rPr lang="da-DK" sz="3200" dirty="0">
                <a:solidFill>
                  <a:schemeClr val="tx1">
                    <a:lumMod val="65000"/>
                    <a:lumOff val="35000"/>
                  </a:schemeClr>
                </a:solidFill>
              </a:rPr>
              <a:t>Mere viden om arbejdet med hjemlighed i ældreplejen</a:t>
            </a:r>
            <a:br>
              <a:rPr lang="da-DK" sz="3200" dirty="0">
                <a:solidFill>
                  <a:schemeClr val="tx1">
                    <a:lumMod val="65000"/>
                    <a:lumOff val="35000"/>
                  </a:schemeClr>
                </a:solidFill>
              </a:rPr>
            </a:br>
            <a:endParaRPr lang="da-DK" dirty="0">
              <a:solidFill>
                <a:schemeClr val="tx1">
                  <a:lumMod val="65000"/>
                  <a:lumOff val="35000"/>
                </a:schemeClr>
              </a:solidFill>
            </a:endParaRPr>
          </a:p>
        </p:txBody>
      </p:sp>
      <p:pic>
        <p:nvPicPr>
          <p:cNvPr id="5" name="Grafik 4">
            <a:extLst>
              <a:ext uri="{FF2B5EF4-FFF2-40B4-BE49-F238E27FC236}">
                <a16:creationId xmlns:a16="http://schemas.microsoft.com/office/drawing/2014/main" id="{9AC17AEC-8E3C-44E7-8566-B9B1C75EDD7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46641" y="4362020"/>
            <a:ext cx="3163850" cy="2016397"/>
          </a:xfrm>
          <a:prstGeom prst="rect">
            <a:avLst/>
          </a:prstGeom>
        </p:spPr>
      </p:pic>
      <p:sp>
        <p:nvSpPr>
          <p:cNvPr id="6" name="Rutediagram: Proces 5">
            <a:extLst>
              <a:ext uri="{FF2B5EF4-FFF2-40B4-BE49-F238E27FC236}">
                <a16:creationId xmlns:a16="http://schemas.microsoft.com/office/drawing/2014/main" id="{1573D70C-C9F4-48F3-AD86-2424635D666E}"/>
              </a:ext>
            </a:extLst>
          </p:cNvPr>
          <p:cNvSpPr/>
          <p:nvPr/>
        </p:nvSpPr>
        <p:spPr>
          <a:xfrm rot="5400000">
            <a:off x="6047764" y="-5941461"/>
            <a:ext cx="96471" cy="11973885"/>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utediagram: Proces 6">
            <a:extLst>
              <a:ext uri="{FF2B5EF4-FFF2-40B4-BE49-F238E27FC236}">
                <a16:creationId xmlns:a16="http://schemas.microsoft.com/office/drawing/2014/main" id="{A60A900D-029C-4DBC-AD4E-F935A51D2AFC}"/>
              </a:ext>
            </a:extLst>
          </p:cNvPr>
          <p:cNvSpPr/>
          <p:nvPr/>
        </p:nvSpPr>
        <p:spPr>
          <a:xfrm>
            <a:off x="12082943" y="0"/>
            <a:ext cx="109057" cy="6858000"/>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utediagram: Proces 7">
            <a:extLst>
              <a:ext uri="{FF2B5EF4-FFF2-40B4-BE49-F238E27FC236}">
                <a16:creationId xmlns:a16="http://schemas.microsoft.com/office/drawing/2014/main" id="{D85A0DE1-6263-484F-8B56-48984381D6F4}"/>
              </a:ext>
            </a:extLst>
          </p:cNvPr>
          <p:cNvSpPr/>
          <p:nvPr/>
        </p:nvSpPr>
        <p:spPr>
          <a:xfrm rot="5400000">
            <a:off x="6047766" y="822823"/>
            <a:ext cx="96471" cy="11973885"/>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utediagram: Proces 8">
            <a:extLst>
              <a:ext uri="{FF2B5EF4-FFF2-40B4-BE49-F238E27FC236}">
                <a16:creationId xmlns:a16="http://schemas.microsoft.com/office/drawing/2014/main" id="{11B9979C-1BFA-4647-93BE-F992A307AD65}"/>
              </a:ext>
            </a:extLst>
          </p:cNvPr>
          <p:cNvSpPr/>
          <p:nvPr/>
        </p:nvSpPr>
        <p:spPr>
          <a:xfrm>
            <a:off x="0" y="1"/>
            <a:ext cx="109057" cy="6858000"/>
          </a:xfrm>
          <a:prstGeom prst="flowChartProcess">
            <a:avLst/>
          </a:prstGeom>
          <a:solidFill>
            <a:srgbClr val="24AE84"/>
          </a:solidFill>
          <a:ln>
            <a:solidFill>
              <a:srgbClr val="24A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1365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24AE84"/>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B3876D94-F59B-47D8-9AC3-B9F5AB97603C}"/>
              </a:ext>
            </a:extLst>
          </p:cNvPr>
          <p:cNvSpPr>
            <a:spLocks noGrp="1"/>
          </p:cNvSpPr>
          <p:nvPr>
            <p:ph type="ctrTitle"/>
          </p:nvPr>
        </p:nvSpPr>
        <p:spPr>
          <a:xfrm>
            <a:off x="431999" y="411162"/>
            <a:ext cx="9776871" cy="3785304"/>
          </a:xfrm>
        </p:spPr>
        <p:txBody>
          <a:bodyPr/>
          <a:lstStyle/>
          <a:p>
            <a:r>
              <a:rPr lang="da-DK" dirty="0"/>
              <a:t>Hjemlighed</a:t>
            </a:r>
            <a:br>
              <a:rPr lang="da-DK" dirty="0">
                <a:solidFill>
                  <a:schemeClr val="bg2">
                    <a:lumMod val="20000"/>
                    <a:lumOff val="80000"/>
                  </a:schemeClr>
                </a:solidFill>
              </a:rPr>
            </a:br>
            <a:br>
              <a:rPr lang="da-DK" dirty="0">
                <a:solidFill>
                  <a:schemeClr val="bg2">
                    <a:lumMod val="20000"/>
                    <a:lumOff val="80000"/>
                  </a:schemeClr>
                </a:solidFill>
              </a:rPr>
            </a:br>
            <a:r>
              <a:rPr lang="da-DK" sz="3200" dirty="0">
                <a:latin typeface="Raleway Light" panose="020B0403030101060003" pitchFamily="34" charset="0"/>
              </a:rPr>
              <a:t>Til os der arbejder i ældreplejen</a:t>
            </a:r>
          </a:p>
        </p:txBody>
      </p:sp>
      <p:pic>
        <p:nvPicPr>
          <p:cNvPr id="3" name="Billede 2">
            <a:extLst>
              <a:ext uri="{FF2B5EF4-FFF2-40B4-BE49-F238E27FC236}">
                <a16:creationId xmlns:a16="http://schemas.microsoft.com/office/drawing/2014/main" id="{8542FB4D-BF21-4BF0-9A31-61FF2D0F350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31998" y="322717"/>
            <a:ext cx="1796851" cy="421420"/>
          </a:xfrm>
          <a:prstGeom prst="rect">
            <a:avLst/>
          </a:prstGeom>
        </p:spPr>
      </p:pic>
      <p:pic>
        <p:nvPicPr>
          <p:cNvPr id="6" name="Billede 5">
            <a:extLst>
              <a:ext uri="{FF2B5EF4-FFF2-40B4-BE49-F238E27FC236}">
                <a16:creationId xmlns:a16="http://schemas.microsoft.com/office/drawing/2014/main" id="{EDB2103D-E90C-4E94-B3AE-08B04CB6A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98" y="4552950"/>
            <a:ext cx="1339653" cy="334034"/>
          </a:xfrm>
          <a:prstGeom prst="rect">
            <a:avLst/>
          </a:prstGeom>
        </p:spPr>
      </p:pic>
    </p:spTree>
    <p:extLst>
      <p:ext uri="{BB962C8B-B14F-4D97-AF65-F5344CB8AC3E}">
        <p14:creationId xmlns:p14="http://schemas.microsoft.com/office/powerpoint/2010/main" val="21179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334DFCA8-991A-4A0A-9A76-10428A4EACFE}"/>
              </a:ext>
            </a:extLst>
          </p:cNvPr>
          <p:cNvSpPr txBox="1"/>
          <p:nvPr/>
        </p:nvSpPr>
        <p:spPr>
          <a:xfrm>
            <a:off x="6471920" y="0"/>
            <a:ext cx="5720081" cy="6858000"/>
          </a:xfrm>
          <a:prstGeom prst="rect">
            <a:avLst/>
          </a:prstGeom>
          <a:solidFill>
            <a:srgbClr val="24AE84"/>
          </a:solidFill>
          <a:ln>
            <a:solidFill>
              <a:srgbClr val="24AE84"/>
            </a:solidFill>
          </a:ln>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36D91EAC-D510-CA4A-ACFC-5E27D23C566C}"/>
              </a:ext>
            </a:extLst>
          </p:cNvPr>
          <p:cNvSpPr>
            <a:spLocks noGrp="1"/>
          </p:cNvSpPr>
          <p:nvPr>
            <p:ph type="title"/>
          </p:nvPr>
        </p:nvSpPr>
        <p:spPr>
          <a:xfrm>
            <a:off x="432000" y="432000"/>
            <a:ext cx="4973120" cy="772160"/>
          </a:xfrm>
        </p:spPr>
        <p:txBody>
          <a:bodyPr/>
          <a:lstStyle/>
          <a:p>
            <a:r>
              <a:rPr lang="da-DK" dirty="0">
                <a:solidFill>
                  <a:schemeClr val="accent6">
                    <a:lumMod val="50000"/>
                  </a:schemeClr>
                </a:solidFill>
              </a:rPr>
              <a:t>Dagens emner</a:t>
            </a:r>
          </a:p>
        </p:txBody>
      </p:sp>
      <p:sp>
        <p:nvSpPr>
          <p:cNvPr id="3" name="Pladsholder til indhold 2">
            <a:extLst>
              <a:ext uri="{FF2B5EF4-FFF2-40B4-BE49-F238E27FC236}">
                <a16:creationId xmlns:a16="http://schemas.microsoft.com/office/drawing/2014/main" id="{3479BBF5-5554-D742-99E6-03EDCE8B2EEC}"/>
              </a:ext>
            </a:extLst>
          </p:cNvPr>
          <p:cNvSpPr>
            <a:spLocks noGrp="1"/>
          </p:cNvSpPr>
          <p:nvPr>
            <p:ph idx="1"/>
          </p:nvPr>
        </p:nvSpPr>
        <p:spPr>
          <a:xfrm>
            <a:off x="432000" y="1320800"/>
            <a:ext cx="5720081" cy="5293360"/>
          </a:xfrm>
        </p:spPr>
        <p:txBody>
          <a:bodyPr>
            <a:normAutofit/>
          </a:bodyPr>
          <a:lstStyle/>
          <a:p>
            <a:pPr marL="514350" lvl="1" indent="-514350">
              <a:buClr>
                <a:srgbClr val="24AE84"/>
              </a:buClr>
              <a:buFont typeface="Arial" panose="020B0604020202020204" pitchFamily="34" charset="0"/>
              <a:buChar char="•"/>
            </a:pPr>
            <a:r>
              <a:rPr lang="da-DK" sz="2400" dirty="0">
                <a:cs typeface="Arial" panose="020B0604020202020204" pitchFamily="34" charset="0"/>
              </a:rPr>
              <a:t>Hvad får vi ud af at tale om hjemlighed?</a:t>
            </a:r>
          </a:p>
          <a:p>
            <a:pPr marL="514350" lvl="1" indent="-514350">
              <a:buClr>
                <a:srgbClr val="24AE84"/>
              </a:buClr>
              <a:buFont typeface="Arial" panose="020B0604020202020204" pitchFamily="34" charset="0"/>
              <a:buChar char="•"/>
            </a:pPr>
            <a:endParaRPr lang="da-DK" sz="2400" dirty="0">
              <a:cs typeface="Arial" panose="020B0604020202020204" pitchFamily="34" charset="0"/>
            </a:endParaRPr>
          </a:p>
          <a:p>
            <a:pPr marL="514350" lvl="1" indent="-514350">
              <a:buClr>
                <a:srgbClr val="24AE84"/>
              </a:buClr>
              <a:buFont typeface="Arial" panose="020B0604020202020204" pitchFamily="34" charset="0"/>
              <a:buChar char="•"/>
            </a:pPr>
            <a:r>
              <a:rPr lang="da-DK" sz="2400" dirty="0">
                <a:cs typeface="Arial" panose="020B0604020202020204" pitchFamily="34" charset="0"/>
              </a:rPr>
              <a:t>Introduktion til arbejdet med hjemlighed </a:t>
            </a:r>
          </a:p>
          <a:p>
            <a:pPr marL="514350" lvl="1" indent="-514350">
              <a:buClr>
                <a:srgbClr val="24AE84"/>
              </a:buClr>
              <a:buFont typeface="Arial" panose="020B0604020202020204" pitchFamily="34" charset="0"/>
              <a:buChar char="•"/>
            </a:pPr>
            <a:endParaRPr lang="da-DK" sz="2400" dirty="0">
              <a:cs typeface="Arial" panose="020B0604020202020204" pitchFamily="34" charset="0"/>
            </a:endParaRPr>
          </a:p>
          <a:p>
            <a:pPr marL="514350" lvl="1" indent="-514350">
              <a:buClr>
                <a:srgbClr val="24AE84"/>
              </a:buClr>
              <a:buFont typeface="Arial" panose="020B0604020202020204" pitchFamily="34" charset="0"/>
              <a:buChar char="•"/>
            </a:pPr>
            <a:r>
              <a:rPr lang="da-DK" sz="2400" dirty="0">
                <a:cs typeface="Arial" panose="020B0604020202020204" pitchFamily="34" charset="0"/>
              </a:rPr>
              <a:t>Borgerens oplevelse af hjemlighed</a:t>
            </a:r>
          </a:p>
          <a:p>
            <a:pPr marL="514350" lvl="1" indent="-514350">
              <a:buClr>
                <a:srgbClr val="24AE84"/>
              </a:buClr>
              <a:buFont typeface="Arial" panose="020B0604020202020204" pitchFamily="34" charset="0"/>
              <a:buChar char="•"/>
            </a:pPr>
            <a:endParaRPr lang="da-DK" sz="2400" dirty="0">
              <a:cs typeface="Arial" panose="020B0604020202020204" pitchFamily="34" charset="0"/>
            </a:endParaRPr>
          </a:p>
          <a:p>
            <a:pPr marL="514350" lvl="1" indent="-514350">
              <a:buClr>
                <a:srgbClr val="24AE84"/>
              </a:buClr>
              <a:buFont typeface="Arial" panose="020B0604020202020204" pitchFamily="34" charset="0"/>
              <a:buChar char="•"/>
            </a:pPr>
            <a:r>
              <a:rPr lang="da-DK" sz="2400" dirty="0">
                <a:cs typeface="Arial" panose="020B0604020202020204" pitchFamily="34" charset="0"/>
              </a:rPr>
              <a:t>Når hjemmet også er en arbejdsplads</a:t>
            </a:r>
          </a:p>
          <a:p>
            <a:pPr lvl="1">
              <a:buClr>
                <a:srgbClr val="24AE84"/>
              </a:buClr>
              <a:buNone/>
            </a:pPr>
            <a:endParaRPr lang="da-DK" sz="2400" dirty="0">
              <a:cs typeface="Arial" panose="020B0604020202020204" pitchFamily="34" charset="0"/>
            </a:endParaRPr>
          </a:p>
          <a:p>
            <a:pPr marL="514350" lvl="1" indent="-514350">
              <a:buClr>
                <a:srgbClr val="24AE84"/>
              </a:buClr>
              <a:buFont typeface="Arial" panose="020B0604020202020204" pitchFamily="34" charset="0"/>
              <a:buChar char="•"/>
            </a:pPr>
            <a:r>
              <a:rPr lang="da-DK" sz="2400" dirty="0">
                <a:cs typeface="Arial" panose="020B0604020202020204" pitchFamily="34" charset="0"/>
              </a:rPr>
              <a:t>Relationer i hjemmet</a:t>
            </a:r>
          </a:p>
        </p:txBody>
      </p:sp>
      <p:pic>
        <p:nvPicPr>
          <p:cNvPr id="8" name="Pladsholder til indhold 4">
            <a:extLst>
              <a:ext uri="{FF2B5EF4-FFF2-40B4-BE49-F238E27FC236}">
                <a16:creationId xmlns:a16="http://schemas.microsoft.com/office/drawing/2014/main" id="{0CB45DA4-0B16-4B76-9720-B6FC489E1C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98385" y="1159100"/>
            <a:ext cx="5067150" cy="4539800"/>
          </a:xfrm>
          <a:prstGeom prst="rect">
            <a:avLst/>
          </a:prstGeom>
        </p:spPr>
      </p:pic>
      <p:sp>
        <p:nvSpPr>
          <p:cNvPr id="4" name="Ellipse 3">
            <a:extLst>
              <a:ext uri="{FF2B5EF4-FFF2-40B4-BE49-F238E27FC236}">
                <a16:creationId xmlns:a16="http://schemas.microsoft.com/office/drawing/2014/main" id="{EC0B61F0-769E-444D-B24E-DB9155881A96}"/>
              </a:ext>
            </a:extLst>
          </p:cNvPr>
          <p:cNvSpPr/>
          <p:nvPr/>
        </p:nvSpPr>
        <p:spPr>
          <a:xfrm>
            <a:off x="8092440" y="3362323"/>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Ellipse 8">
            <a:extLst>
              <a:ext uri="{FF2B5EF4-FFF2-40B4-BE49-F238E27FC236}">
                <a16:creationId xmlns:a16="http://schemas.microsoft.com/office/drawing/2014/main" id="{0C00CB77-37D7-4224-89A7-F79D8CEB2208}"/>
              </a:ext>
            </a:extLst>
          </p:cNvPr>
          <p:cNvSpPr/>
          <p:nvPr/>
        </p:nvSpPr>
        <p:spPr>
          <a:xfrm>
            <a:off x="8325806" y="3333741"/>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Ellipse 9">
            <a:extLst>
              <a:ext uri="{FF2B5EF4-FFF2-40B4-BE49-F238E27FC236}">
                <a16:creationId xmlns:a16="http://schemas.microsoft.com/office/drawing/2014/main" id="{7B2DE883-C0F0-425D-AAB1-8F95C031F219}"/>
              </a:ext>
            </a:extLst>
          </p:cNvPr>
          <p:cNvSpPr/>
          <p:nvPr/>
        </p:nvSpPr>
        <p:spPr>
          <a:xfrm>
            <a:off x="10086691" y="3246685"/>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Ellipse 10">
            <a:extLst>
              <a:ext uri="{FF2B5EF4-FFF2-40B4-BE49-F238E27FC236}">
                <a16:creationId xmlns:a16="http://schemas.microsoft.com/office/drawing/2014/main" id="{ECEA2EC2-EC9C-403F-8191-84FB40BA5E51}"/>
              </a:ext>
            </a:extLst>
          </p:cNvPr>
          <p:cNvSpPr/>
          <p:nvPr/>
        </p:nvSpPr>
        <p:spPr>
          <a:xfrm>
            <a:off x="10367435" y="3299072"/>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2" name="Billede 11">
            <a:extLst>
              <a:ext uri="{FF2B5EF4-FFF2-40B4-BE49-F238E27FC236}">
                <a16:creationId xmlns:a16="http://schemas.microsoft.com/office/drawing/2014/main" id="{7073FE79-8045-4F78-855A-171337CB6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3280" y="6472091"/>
            <a:ext cx="426769" cy="106412"/>
          </a:xfrm>
          <a:prstGeom prst="rect">
            <a:avLst/>
          </a:prstGeom>
        </p:spPr>
      </p:pic>
    </p:spTree>
    <p:extLst>
      <p:ext uri="{BB962C8B-B14F-4D97-AF65-F5344CB8AC3E}">
        <p14:creationId xmlns:p14="http://schemas.microsoft.com/office/powerpoint/2010/main" val="32909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91EAC-D510-CA4A-ACFC-5E27D23C566C}"/>
              </a:ext>
            </a:extLst>
          </p:cNvPr>
          <p:cNvSpPr>
            <a:spLocks noGrp="1"/>
          </p:cNvSpPr>
          <p:nvPr>
            <p:ph type="title"/>
          </p:nvPr>
        </p:nvSpPr>
        <p:spPr>
          <a:xfrm>
            <a:off x="431999" y="447040"/>
            <a:ext cx="8999925" cy="772160"/>
          </a:xfrm>
        </p:spPr>
        <p:txBody>
          <a:bodyPr/>
          <a:lstStyle/>
          <a:p>
            <a:r>
              <a:rPr lang="da-DK" dirty="0">
                <a:solidFill>
                  <a:schemeClr val="accent6">
                    <a:lumMod val="50000"/>
                  </a:schemeClr>
                </a:solidFill>
                <a:ea typeface="+mn-ea"/>
                <a:cs typeface="+mn-cs"/>
              </a:rPr>
              <a:t>Hvad får vi ud af at tale om hjemlighed?</a:t>
            </a:r>
          </a:p>
        </p:txBody>
      </p:sp>
      <p:pic>
        <p:nvPicPr>
          <p:cNvPr id="7" name="Billede 6">
            <a:extLst>
              <a:ext uri="{FF2B5EF4-FFF2-40B4-BE49-F238E27FC236}">
                <a16:creationId xmlns:a16="http://schemas.microsoft.com/office/drawing/2014/main" id="{EA8ACE8B-E81D-4AE9-8222-60CB82CF9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1088" y="6132576"/>
            <a:ext cx="426769" cy="116743"/>
          </a:xfrm>
          <a:prstGeom prst="rect">
            <a:avLst/>
          </a:prstGeom>
        </p:spPr>
      </p:pic>
      <p:sp>
        <p:nvSpPr>
          <p:cNvPr id="15" name="Rutediagram: Proces 14">
            <a:extLst>
              <a:ext uri="{FF2B5EF4-FFF2-40B4-BE49-F238E27FC236}">
                <a16:creationId xmlns:a16="http://schemas.microsoft.com/office/drawing/2014/main" id="{1912C533-2A29-4EF7-AF13-D6571B6E55D9}"/>
              </a:ext>
            </a:extLst>
          </p:cNvPr>
          <p:cNvSpPr/>
          <p:nvPr/>
        </p:nvSpPr>
        <p:spPr>
          <a:xfrm>
            <a:off x="8885537" y="1081274"/>
            <a:ext cx="1606207" cy="1483360"/>
          </a:xfrm>
          <a:prstGeom prst="flowChartProcess">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6" name="Ellipse 15">
            <a:extLst>
              <a:ext uri="{FF2B5EF4-FFF2-40B4-BE49-F238E27FC236}">
                <a16:creationId xmlns:a16="http://schemas.microsoft.com/office/drawing/2014/main" id="{1A25EF28-1CC7-4685-8266-FC485C630C59}"/>
              </a:ext>
            </a:extLst>
          </p:cNvPr>
          <p:cNvSpPr/>
          <p:nvPr/>
        </p:nvSpPr>
        <p:spPr>
          <a:xfrm>
            <a:off x="11034886" y="1842416"/>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7" name="Ellipse 16">
            <a:extLst>
              <a:ext uri="{FF2B5EF4-FFF2-40B4-BE49-F238E27FC236}">
                <a16:creationId xmlns:a16="http://schemas.microsoft.com/office/drawing/2014/main" id="{28CD2E48-9614-4D53-AB83-F3986DBF7F72}"/>
              </a:ext>
            </a:extLst>
          </p:cNvPr>
          <p:cNvSpPr/>
          <p:nvPr/>
        </p:nvSpPr>
        <p:spPr>
          <a:xfrm>
            <a:off x="11203322" y="1868609"/>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Pladsholder til indhold 10" descr="Tale">
            <a:extLst>
              <a:ext uri="{FF2B5EF4-FFF2-40B4-BE49-F238E27FC236}">
                <a16:creationId xmlns:a16="http://schemas.microsoft.com/office/drawing/2014/main" id="{6EFC3617-9FE4-4360-8A10-A814B28B9BAF}"/>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978" y="1646932"/>
            <a:ext cx="3786652" cy="3116463"/>
          </a:xfrm>
        </p:spPr>
      </p:pic>
      <p:pic>
        <p:nvPicPr>
          <p:cNvPr id="18" name="Grafik 17" descr="Chat">
            <a:extLst>
              <a:ext uri="{FF2B5EF4-FFF2-40B4-BE49-F238E27FC236}">
                <a16:creationId xmlns:a16="http://schemas.microsoft.com/office/drawing/2014/main" id="{8116CF5B-902D-4059-85AA-43C35AABE7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18034" y="540338"/>
            <a:ext cx="3786652" cy="3786652"/>
          </a:xfrm>
          <a:prstGeom prst="rect">
            <a:avLst/>
          </a:prstGeom>
        </p:spPr>
      </p:pic>
      <p:sp>
        <p:nvSpPr>
          <p:cNvPr id="19" name="Tekstfelt 18">
            <a:extLst>
              <a:ext uri="{FF2B5EF4-FFF2-40B4-BE49-F238E27FC236}">
                <a16:creationId xmlns:a16="http://schemas.microsoft.com/office/drawing/2014/main" id="{3461749B-C2EF-4D33-84D2-B5E4DC1B5039}"/>
              </a:ext>
            </a:extLst>
          </p:cNvPr>
          <p:cNvSpPr txBox="1"/>
          <p:nvPr/>
        </p:nvSpPr>
        <p:spPr>
          <a:xfrm>
            <a:off x="1208644" y="2408648"/>
            <a:ext cx="2311578" cy="923330"/>
          </a:xfrm>
          <a:prstGeom prst="rect">
            <a:avLst/>
          </a:prstGeom>
          <a:noFill/>
        </p:spPr>
        <p:txBody>
          <a:bodyPr wrap="square" lIns="0" tIns="0" rIns="0" bIns="0" rtlCol="0">
            <a:spAutoFit/>
          </a:bodyPr>
          <a:lstStyle/>
          <a:p>
            <a:r>
              <a:rPr lang="da-DK" sz="2000" dirty="0"/>
              <a:t>Vi kan forstå, hvad hjemlighed betyder</a:t>
            </a:r>
          </a:p>
        </p:txBody>
      </p:sp>
      <p:sp>
        <p:nvSpPr>
          <p:cNvPr id="20" name="Tekstfelt 19">
            <a:extLst>
              <a:ext uri="{FF2B5EF4-FFF2-40B4-BE49-F238E27FC236}">
                <a16:creationId xmlns:a16="http://schemas.microsoft.com/office/drawing/2014/main" id="{E1D4902B-589C-4CD3-8172-F56E60DE2B23}"/>
              </a:ext>
            </a:extLst>
          </p:cNvPr>
          <p:cNvSpPr txBox="1"/>
          <p:nvPr/>
        </p:nvSpPr>
        <p:spPr>
          <a:xfrm>
            <a:off x="9598689" y="1946983"/>
            <a:ext cx="1606207" cy="923330"/>
          </a:xfrm>
          <a:prstGeom prst="rect">
            <a:avLst/>
          </a:prstGeom>
          <a:noFill/>
        </p:spPr>
        <p:txBody>
          <a:bodyPr wrap="square" lIns="0" tIns="0" rIns="0" bIns="0" rtlCol="0">
            <a:spAutoFit/>
          </a:bodyPr>
          <a:lstStyle/>
          <a:p>
            <a:r>
              <a:rPr lang="da-DK" sz="2000" dirty="0"/>
              <a:t>Vi kan tale </a:t>
            </a:r>
            <a:r>
              <a:rPr lang="da-DK" sz="2000" u="sng" dirty="0"/>
              <a:t>sammen</a:t>
            </a:r>
            <a:r>
              <a:rPr lang="da-DK" sz="2000" dirty="0"/>
              <a:t> om hjemlighed…</a:t>
            </a:r>
          </a:p>
        </p:txBody>
      </p:sp>
      <p:pic>
        <p:nvPicPr>
          <p:cNvPr id="23" name="Pladsholder til indhold 10" descr="Tale">
            <a:extLst>
              <a:ext uri="{FF2B5EF4-FFF2-40B4-BE49-F238E27FC236}">
                <a16:creationId xmlns:a16="http://schemas.microsoft.com/office/drawing/2014/main" id="{67BCC17D-CCC7-4CCF-BFC7-B8C762CFA0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782172" y="3622740"/>
            <a:ext cx="3170857" cy="3170857"/>
          </a:xfrm>
          <a:prstGeom prst="rect">
            <a:avLst/>
          </a:prstGeom>
        </p:spPr>
      </p:pic>
      <p:sp>
        <p:nvSpPr>
          <p:cNvPr id="24" name="Tekstfelt 23">
            <a:extLst>
              <a:ext uri="{FF2B5EF4-FFF2-40B4-BE49-F238E27FC236}">
                <a16:creationId xmlns:a16="http://schemas.microsoft.com/office/drawing/2014/main" id="{A8AF31CC-A0FD-49B6-8FEE-896B1913CBB5}"/>
              </a:ext>
            </a:extLst>
          </p:cNvPr>
          <p:cNvSpPr txBox="1"/>
          <p:nvPr/>
        </p:nvSpPr>
        <p:spPr>
          <a:xfrm>
            <a:off x="6626401" y="4326990"/>
            <a:ext cx="1862752" cy="1231106"/>
          </a:xfrm>
          <a:prstGeom prst="rect">
            <a:avLst/>
          </a:prstGeom>
          <a:noFill/>
        </p:spPr>
        <p:txBody>
          <a:bodyPr wrap="square" lIns="0" tIns="0" rIns="0" bIns="0" rtlCol="0">
            <a:spAutoFit/>
          </a:bodyPr>
          <a:lstStyle/>
          <a:p>
            <a:r>
              <a:rPr lang="da-DK" sz="2000" dirty="0"/>
              <a:t>Vi kan spørge hinanden til råds om hjemlighed…</a:t>
            </a:r>
          </a:p>
        </p:txBody>
      </p:sp>
      <p:pic>
        <p:nvPicPr>
          <p:cNvPr id="28" name="Grafik 27" descr="Forvirret person">
            <a:extLst>
              <a:ext uri="{FF2B5EF4-FFF2-40B4-BE49-F238E27FC236}">
                <a16:creationId xmlns:a16="http://schemas.microsoft.com/office/drawing/2014/main" id="{527B4B16-9E9C-4C3F-BD9C-D26E827746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0549" y="2971800"/>
            <a:ext cx="914400" cy="914400"/>
          </a:xfrm>
          <a:prstGeom prst="rect">
            <a:avLst/>
          </a:prstGeom>
        </p:spPr>
      </p:pic>
      <p:sp>
        <p:nvSpPr>
          <p:cNvPr id="29" name="Tekstfelt 28">
            <a:extLst>
              <a:ext uri="{FF2B5EF4-FFF2-40B4-BE49-F238E27FC236}">
                <a16:creationId xmlns:a16="http://schemas.microsoft.com/office/drawing/2014/main" id="{E7CFBF91-AF56-4843-9DD9-9E5A0F242A00}"/>
              </a:ext>
            </a:extLst>
          </p:cNvPr>
          <p:cNvSpPr txBox="1"/>
          <p:nvPr/>
        </p:nvSpPr>
        <p:spPr>
          <a:xfrm>
            <a:off x="5442844" y="3340350"/>
            <a:ext cx="1854675" cy="307777"/>
          </a:xfrm>
          <a:prstGeom prst="rect">
            <a:avLst/>
          </a:prstGeom>
          <a:noFill/>
        </p:spPr>
        <p:txBody>
          <a:bodyPr wrap="none" lIns="0" tIns="0" rIns="0" bIns="0" rtlCol="0">
            <a:spAutoFit/>
          </a:bodyPr>
          <a:lstStyle/>
          <a:p>
            <a:r>
              <a:rPr lang="da-DK" sz="2000" b="1" dirty="0"/>
              <a:t>Hvad tænker I?</a:t>
            </a:r>
          </a:p>
        </p:txBody>
      </p:sp>
    </p:spTree>
    <p:extLst>
      <p:ext uri="{BB962C8B-B14F-4D97-AF65-F5344CB8AC3E}">
        <p14:creationId xmlns:p14="http://schemas.microsoft.com/office/powerpoint/2010/main" val="2338206562"/>
      </p:ext>
    </p:extLst>
  </p:cSld>
  <p:clrMapOvr>
    <a:masterClrMapping/>
  </p:clrMapOvr>
</p:sld>
</file>

<file path=ppt/theme/theme1.xml><?xml version="1.0" encoding="utf-8"?>
<a:theme xmlns:a="http://schemas.openxmlformats.org/drawingml/2006/main" name="Sundhedsstyrelsen PowerPoint skabelon">
  <a:themeElements>
    <a:clrScheme name="Sundhedsstyrelsen - Bourdeaux">
      <a:dk1>
        <a:sysClr val="windowText" lastClr="000000"/>
      </a:dk1>
      <a:lt1>
        <a:sysClr val="window" lastClr="FFFFFF"/>
      </a:lt1>
      <a:dk2>
        <a:srgbClr val="FFC9D5"/>
      </a:dk2>
      <a:lt2>
        <a:srgbClr val="5C2551"/>
      </a:lt2>
      <a:accent1>
        <a:srgbClr val="441B3C"/>
      </a:accent1>
      <a:accent2>
        <a:srgbClr val="FF7896"/>
      </a:accent2>
      <a:accent3>
        <a:srgbClr val="005C8D"/>
      </a:accent3>
      <a:accent4>
        <a:srgbClr val="BEE3FF"/>
      </a:accent4>
      <a:accent5>
        <a:srgbClr val="003F36"/>
      </a:accent5>
      <a:accent6>
        <a:srgbClr val="00D79B"/>
      </a:accent6>
      <a:hlink>
        <a:srgbClr val="FF7896"/>
      </a:hlink>
      <a:folHlink>
        <a:srgbClr val="5C2551"/>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A16F1A4-D7A2-47AD-8CC5-09B4829257D8}" vid="{BE58C47F-DC93-4865-BED4-2B512DFCA1B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2222</Words>
  <Application>Microsoft Office PowerPoint</Application>
  <PresentationFormat>Widescreen</PresentationFormat>
  <Paragraphs>253</Paragraphs>
  <Slides>18</Slides>
  <Notes>18</Notes>
  <HiddenSlides>6</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18</vt:i4>
      </vt:variant>
    </vt:vector>
  </HeadingPairs>
  <TitlesOfParts>
    <vt:vector size="26" baseType="lpstr">
      <vt:lpstr>Raleway</vt:lpstr>
      <vt:lpstr>Times New Roman</vt:lpstr>
      <vt:lpstr>Courier New</vt:lpstr>
      <vt:lpstr>Raleway Light</vt:lpstr>
      <vt:lpstr>Raleway ExtraBold</vt:lpstr>
      <vt:lpstr>Arial</vt:lpstr>
      <vt:lpstr>Calibri</vt:lpstr>
      <vt:lpstr>Sundhedsstyrelsen PowerPoint skabelon</vt:lpstr>
      <vt:lpstr>PowerPoint-præsentation</vt:lpstr>
      <vt:lpstr>PowerPoint-præsentation</vt:lpstr>
      <vt:lpstr>Forberedelse til mødet om hjemlighed</vt:lpstr>
      <vt:lpstr>PowerPoint-præsentation</vt:lpstr>
      <vt:lpstr>PowerPoint-præsentation</vt:lpstr>
      <vt:lpstr>Mere viden om arbejdet med hjemlighed i ældreplejen </vt:lpstr>
      <vt:lpstr>Hjemlighed  Til os der arbejder i ældreplejen</vt:lpstr>
      <vt:lpstr>Dagens emner</vt:lpstr>
      <vt:lpstr>Hvad får vi ud af at tale om hjemlighed?</vt:lpstr>
      <vt:lpstr>PowerPoint-præsentation</vt:lpstr>
      <vt:lpstr>2) Borgernes oplevelse af      hjemlighed</vt:lpstr>
      <vt:lpstr>5 pejlemærker for hjemlighed</vt:lpstr>
      <vt:lpstr>Hvad er hjemlighed for vores borger? </vt:lpstr>
      <vt:lpstr>3) Når hjemmet også er en arbejdsplads</vt:lpstr>
      <vt:lpstr>Hvordan styrker vi borgerens selvbestemmelse i hjemmet?</vt:lpstr>
      <vt:lpstr>4) Relationer i hjemmet</vt:lpstr>
      <vt:lpstr>Hvordan tilpasser vi vores arbejdsgang til borgerens ønsker?  </vt:lpstr>
      <vt:lpstr>Hvad tager du med fra mødet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2020-11-30T17:39:04Z</dcterms:created>
  <dcterms:modified xsi:type="dcterms:W3CDTF">2025-05-07T11:43:32Z</dcterms:modified>
</cp:coreProperties>
</file>