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customXml/itemProps8.xml" ContentType="application/vnd.openxmlformats-officedocument.customXmlProperties+xml"/>
  <Override PartName="/customXml/itemProps9.xml" ContentType="application/vnd.openxmlformats-officedocument.customXmlProperties+xml"/>
  <Override PartName="/customXml/itemProps10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1"/>
  </p:sldMasterIdLst>
  <p:notesMasterIdLst>
    <p:notesMasterId r:id="rId26"/>
  </p:notesMasterIdLst>
  <p:sldIdLst>
    <p:sldId id="256" r:id="rId12"/>
    <p:sldId id="271" r:id="rId13"/>
    <p:sldId id="264" r:id="rId14"/>
    <p:sldId id="268" r:id="rId15"/>
    <p:sldId id="272" r:id="rId16"/>
    <p:sldId id="273" r:id="rId17"/>
    <p:sldId id="269" r:id="rId18"/>
    <p:sldId id="274" r:id="rId19"/>
    <p:sldId id="275" r:id="rId20"/>
    <p:sldId id="265" r:id="rId21"/>
    <p:sldId id="266" r:id="rId22"/>
    <p:sldId id="267" r:id="rId23"/>
    <p:sldId id="276" r:id="rId24"/>
    <p:sldId id="277" r:id="rId25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3B3B3"/>
    <a:srgbClr val="565656"/>
    <a:srgbClr val="1F4A60"/>
    <a:srgbClr val="009C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7" autoAdjust="0"/>
    <p:restoredTop sz="94660"/>
  </p:normalViewPr>
  <p:slideViewPr>
    <p:cSldViewPr showGuides="1">
      <p:cViewPr varScale="1">
        <p:scale>
          <a:sx n="116" d="100"/>
          <a:sy n="116" d="100"/>
        </p:scale>
        <p:origin x="102" y="702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8.xml"/><Relationship Id="rId13" Type="http://schemas.openxmlformats.org/officeDocument/2006/relationships/slide" Target="slides/slide2.xml"/><Relationship Id="rId18" Type="http://schemas.openxmlformats.org/officeDocument/2006/relationships/slide" Target="slides/slide7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0.xml"/><Relationship Id="rId7" Type="http://schemas.openxmlformats.org/officeDocument/2006/relationships/customXml" Target="../customXml/item7.xml"/><Relationship Id="rId12" Type="http://schemas.openxmlformats.org/officeDocument/2006/relationships/slide" Target="slides/slide1.xml"/><Relationship Id="rId17" Type="http://schemas.openxmlformats.org/officeDocument/2006/relationships/slide" Target="slides/slide6.xml"/><Relationship Id="rId25" Type="http://schemas.openxmlformats.org/officeDocument/2006/relationships/slide" Target="slides/slide14.xml"/><Relationship Id="rId2" Type="http://schemas.openxmlformats.org/officeDocument/2006/relationships/customXml" Target="../customXml/item2.xml"/><Relationship Id="rId16" Type="http://schemas.openxmlformats.org/officeDocument/2006/relationships/slide" Target="slides/slide5.xml"/><Relationship Id="rId20" Type="http://schemas.openxmlformats.org/officeDocument/2006/relationships/slide" Target="slides/slide9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slideMaster" Target="slideMasters/slideMaster1.xml"/><Relationship Id="rId24" Type="http://schemas.openxmlformats.org/officeDocument/2006/relationships/slide" Target="slides/slide13.xml"/><Relationship Id="rId5" Type="http://schemas.openxmlformats.org/officeDocument/2006/relationships/customXml" Target="../customXml/item5.xml"/><Relationship Id="rId15" Type="http://schemas.openxmlformats.org/officeDocument/2006/relationships/slide" Target="slides/slide4.xml"/><Relationship Id="rId23" Type="http://schemas.openxmlformats.org/officeDocument/2006/relationships/slide" Target="slides/slide12.xml"/><Relationship Id="rId28" Type="http://schemas.openxmlformats.org/officeDocument/2006/relationships/viewProps" Target="viewProps.xml"/><Relationship Id="rId10" Type="http://schemas.openxmlformats.org/officeDocument/2006/relationships/customXml" Target="../customXml/item10.xml"/><Relationship Id="rId19" Type="http://schemas.openxmlformats.org/officeDocument/2006/relationships/slide" Target="slides/slide8.xml"/><Relationship Id="rId4" Type="http://schemas.openxmlformats.org/officeDocument/2006/relationships/customXml" Target="../customXml/item4.xml"/><Relationship Id="rId9" Type="http://schemas.openxmlformats.org/officeDocument/2006/relationships/customXml" Target="../customXml/item9.xml"/><Relationship Id="rId14" Type="http://schemas.openxmlformats.org/officeDocument/2006/relationships/slide" Target="slides/slide3.xml"/><Relationship Id="rId22" Type="http://schemas.openxmlformats.org/officeDocument/2006/relationships/slide" Target="slides/slide1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EB28D1-58D8-4EBA-AD4A-3097FCE67AD9}" type="datetimeFigureOut">
              <a:rPr lang="da-DK" smtClean="0"/>
              <a:t>27-04-2023</a:t>
            </a:fld>
            <a:endParaRPr lang="da-DK" dirty="0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 dirty="0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E91502-756A-4244-B8CC-0FD4F7A5EFF5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427718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E91502-756A-4244-B8CC-0FD4F7A5EFF5}" type="slidenum">
              <a:rPr lang="da-DK" smtClean="0"/>
              <a:t>1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7450215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wmf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emf"/><Relationship Id="rId4" Type="http://schemas.openxmlformats.org/officeDocument/2006/relationships/image" Target="../media/image5.wmf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emf"/><Relationship Id="rId4" Type="http://schemas.openxmlformats.org/officeDocument/2006/relationships/image" Target="../media/image5.wmf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wmf"/><Relationship Id="rId4" Type="http://schemas.openxmlformats.org/officeDocument/2006/relationships/image" Target="../media/image4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wmf"/><Relationship Id="rId4" Type="http://schemas.openxmlformats.org/officeDocument/2006/relationships/image" Target="../media/image4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emf"/><Relationship Id="rId4" Type="http://schemas.openxmlformats.org/officeDocument/2006/relationships/image" Target="../media/image5.wmf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emf"/><Relationship Id="rId4" Type="http://schemas.openxmlformats.org/officeDocument/2006/relationships/image" Target="../media/image5.wmf"/></Relationships>
</file>

<file path=ppt/slideLayouts/_rels/slideLayout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wmf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emf"/><Relationship Id="rId4" Type="http://schemas.openxmlformats.org/officeDocument/2006/relationships/image" Target="../media/image5.wmf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wmf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emf"/><Relationship Id="rId4" Type="http://schemas.openxmlformats.org/officeDocument/2006/relationships/image" Target="../media/image5.wmf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emf"/><Relationship Id="rId4" Type="http://schemas.openxmlformats.org/officeDocument/2006/relationships/image" Target="../media/image5.wmf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emf"/><Relationship Id="rId4" Type="http://schemas.openxmlformats.org/officeDocument/2006/relationships/image" Target="../media/image5.wmf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emf"/><Relationship Id="rId4" Type="http://schemas.openxmlformats.org/officeDocument/2006/relationships/image" Target="../media/image5.wmf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emf"/><Relationship Id="rId4" Type="http://schemas.openxmlformats.org/officeDocument/2006/relationships/image" Target="../media/image5.w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/>
          <p:cNvSpPr/>
          <p:nvPr userDrawn="1"/>
        </p:nvSpPr>
        <p:spPr>
          <a:xfrm>
            <a:off x="0" y="1989138"/>
            <a:ext cx="12191423" cy="487143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800" dirty="0"/>
          </a:p>
        </p:txBody>
      </p:sp>
      <p:sp>
        <p:nvSpPr>
          <p:cNvPr id="21" name="Rektangel 20">
            <a:extLst>
              <a:ext uri="{FF2B5EF4-FFF2-40B4-BE49-F238E27FC236}">
                <a16:creationId xmlns:a16="http://schemas.microsoft.com/office/drawing/2014/main" id="{D6031C12-8933-4DF7-B9DD-4C7F8E5256F3}"/>
              </a:ext>
            </a:extLst>
          </p:cNvPr>
          <p:cNvSpPr/>
          <p:nvPr userDrawn="1"/>
        </p:nvSpPr>
        <p:spPr>
          <a:xfrm>
            <a:off x="11508432" y="1989138"/>
            <a:ext cx="683568" cy="487163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8" name="Titel 1"/>
          <p:cNvSpPr>
            <a:spLocks noGrp="1"/>
          </p:cNvSpPr>
          <p:nvPr>
            <p:ph type="title" hasCustomPrompt="1"/>
          </p:nvPr>
        </p:nvSpPr>
        <p:spPr>
          <a:xfrm>
            <a:off x="1366839" y="2720891"/>
            <a:ext cx="9435658" cy="1981738"/>
          </a:xfrm>
        </p:spPr>
        <p:txBody>
          <a:bodyPr anchor="t" anchorCtr="0"/>
          <a:lstStyle>
            <a:lvl1pPr>
              <a:defRPr sz="3800"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Overskrift 38pt skrives her</a:t>
            </a:r>
            <a:br>
              <a:rPr lang="da-DK" dirty="0"/>
            </a:br>
            <a:r>
              <a:rPr lang="da-DK" dirty="0"/>
              <a:t>i to eller flere linjer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 hasCustomPrompt="1"/>
          </p:nvPr>
        </p:nvSpPr>
        <p:spPr>
          <a:xfrm>
            <a:off x="1366839" y="5101432"/>
            <a:ext cx="9433105" cy="888504"/>
          </a:xfrm>
        </p:spPr>
        <p:txBody>
          <a:bodyPr/>
          <a:lstStyle>
            <a:lvl1pPr marL="0" indent="0" algn="l">
              <a:lnSpc>
                <a:spcPct val="89000"/>
              </a:lnSpc>
              <a:buNone/>
              <a:defRPr sz="20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dirty="0"/>
              <a:t>Underoverskrift 20pt skrives her i to linjer eller max tre linjer</a:t>
            </a:r>
          </a:p>
        </p:txBody>
      </p:sp>
      <p:pic>
        <p:nvPicPr>
          <p:cNvPr id="1165421267" name="image" descr="{&quot;templafy&quot;:{&quot;id&quot;:&quot;02644781-5858-4299-86ae-aaa7553e5a92&quot;}}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600" y="-3600"/>
            <a:ext cx="12200400" cy="6865200"/>
          </a:xfrm>
          <a:prstGeom prst="rect">
            <a:avLst/>
          </a:prstGeom>
        </p:spPr>
      </p:pic>
      <p:pic>
        <p:nvPicPr>
          <p:cNvPr id="1523396522" name="image" descr="{&quot;templafy&quot;:{&quot;id&quot;:&quot;3d79ab12-0fc9-430a-91a6-b81c3d59d1e2&quot;}}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6720" y="-7200"/>
            <a:ext cx="12200400" cy="6865200"/>
          </a:xfrm>
          <a:prstGeom prst="rect">
            <a:avLst/>
          </a:prstGeom>
        </p:spPr>
      </p:pic>
      <p:sp>
        <p:nvSpPr>
          <p:cNvPr id="17" name="text" descr="{&quot;templafy&quot;:{&quot;id&quot;:&quot;2179a73b-840b-442d-bc88-d21a12b2a24e&quot;}}" title="Form.PresentationTitle">
            <a:extLst>
              <a:ext uri="{FF2B5EF4-FFF2-40B4-BE49-F238E27FC236}">
                <a16:creationId xmlns:a16="http://schemas.microsoft.com/office/drawing/2014/main" id="{6E96F3D6-F9A3-4A0A-AF11-9947015BA81A}"/>
              </a:ext>
            </a:extLst>
          </p:cNvPr>
          <p:cNvSpPr txBox="1"/>
          <p:nvPr userDrawn="1"/>
        </p:nvSpPr>
        <p:spPr>
          <a:xfrm>
            <a:off x="1368000" y="6289200"/>
            <a:ext cx="3780000" cy="1800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endParaRPr lang="da-DK" sz="1000" dirty="0">
              <a:solidFill>
                <a:schemeClr val="bg1"/>
              </a:solidFill>
            </a:endParaRPr>
          </a:p>
        </p:txBody>
      </p:sp>
      <p:sp>
        <p:nvSpPr>
          <p:cNvPr id="19" name="text" descr="{&quot;templafy&quot;:{&quot;id&quot;:&quot;ee96c4d8-9ea6-4ec2-a1fb-f28eca283617&quot;}}" title="UserProfile.Name">
            <a:extLst>
              <a:ext uri="{FF2B5EF4-FFF2-40B4-BE49-F238E27FC236}">
                <a16:creationId xmlns:a16="http://schemas.microsoft.com/office/drawing/2014/main" id="{443C3F1B-6F22-44FD-9D20-8046FEEFD6D9}"/>
              </a:ext>
            </a:extLst>
          </p:cNvPr>
          <p:cNvSpPr txBox="1"/>
          <p:nvPr userDrawn="1"/>
        </p:nvSpPr>
        <p:spPr>
          <a:xfrm>
            <a:off x="7891200" y="6289200"/>
            <a:ext cx="3387600" cy="1800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da-DK" sz="1000" dirty="0" err="1">
                <a:solidFill>
                  <a:schemeClr val="bg1"/>
                </a:solidFill>
              </a:rPr>
              <a:t>Thomas Schmidt</a:t>
            </a:r>
          </a:p>
        </p:txBody>
      </p:sp>
      <p:sp>
        <p:nvSpPr>
          <p:cNvPr id="5" name="Date Placeholder 4" hidden="1">
            <a:extLst>
              <a:ext uri="{FF2B5EF4-FFF2-40B4-BE49-F238E27FC236}">
                <a16:creationId xmlns:a16="http://schemas.microsoft.com/office/drawing/2014/main" id="{DB375924-8F1B-4A42-B386-30D658A1EE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" name="Footer Placeholder 6" hidden="1">
            <a:extLst>
              <a:ext uri="{FF2B5EF4-FFF2-40B4-BE49-F238E27FC236}">
                <a16:creationId xmlns:a16="http://schemas.microsoft.com/office/drawing/2014/main" id="{40073283-4609-4E3F-B89A-30DFFAA2EA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1088646-E100-4B10-A869-A5FAC8DAF9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B5548-7253-48D6-B95B-F3D312A72220}" type="slidenum">
              <a:rPr lang="da-DK" smtClean="0"/>
              <a:pPr/>
              <a:t>‹nr.›</a:t>
            </a:fld>
            <a:endParaRPr lang="da-DK" dirty="0"/>
          </a:p>
        </p:txBody>
      </p:sp>
      <p:pic>
        <p:nvPicPr>
          <p:cNvPr id="1573212652" name="image" descr="{&quot;templafy&quot;:{&quot;id&quot;:&quot;1c6a3c0f-d068-4ce4-9258-b51a05a5516c&quot;}}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73324" y="6314400"/>
            <a:ext cx="1324800" cy="421200"/>
          </a:xfrm>
          <a:prstGeom prst="rect">
            <a:avLst/>
          </a:prstGeom>
        </p:spPr>
      </p:pic>
      <p:pic>
        <p:nvPicPr>
          <p:cNvPr id="1385627839" name="image" descr="{&quot;templafy&quot;:{&quot;id&quot;:&quot;0b8d5f16-b28a-4a94-a073-9a820f439d70&quot;}}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69013" y="872704"/>
            <a:ext cx="871200" cy="900000"/>
          </a:xfrm>
          <a:prstGeom prst="rect">
            <a:avLst/>
          </a:prstGeom>
        </p:spPr>
      </p:pic>
      <p:pic>
        <p:nvPicPr>
          <p:cNvPr id="1731448898" name="image" descr="{&quot;templafy&quot;:{&quot;id&quot;:&quot;b99dcfc6-aa02-4f33-afee-8eed0b6f26c9&quot;}}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69013" y="260648"/>
            <a:ext cx="871200" cy="900000"/>
          </a:xfrm>
          <a:prstGeom prst="rect">
            <a:avLst/>
          </a:prstGeom>
        </p:spPr>
      </p:pic>
      <p:sp>
        <p:nvSpPr>
          <p:cNvPr id="28" name="text" descr="{&quot;templafy&quot;:{&quot;id&quot;:&quot;1501d6f4-592c-4d3a-8d56-423d713e2528&quot;}}" title="UserProfile.Office.Virksomhed_{{DocumentLanguage}}">
            <a:extLst>
              <a:ext uri="{FF2B5EF4-FFF2-40B4-BE49-F238E27FC236}">
                <a16:creationId xmlns:a16="http://schemas.microsoft.com/office/drawing/2014/main" id="{516BAA53-8511-47D7-9AD0-B6F8B7A92F4D}"/>
              </a:ext>
            </a:extLst>
          </p:cNvPr>
          <p:cNvSpPr txBox="1"/>
          <p:nvPr userDrawn="1"/>
        </p:nvSpPr>
        <p:spPr>
          <a:xfrm>
            <a:off x="1366838" y="207098"/>
            <a:ext cx="6120000" cy="21544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da-DK" sz="1400" b="1" noProof="0" dirty="0">
                <a:solidFill>
                  <a:srgbClr val="565656"/>
                </a:solidFill>
              </a:rPr>
              <a:t>Nordsjællands Hospital</a:t>
            </a:r>
          </a:p>
        </p:txBody>
      </p:sp>
      <p:sp>
        <p:nvSpPr>
          <p:cNvPr id="29" name="text" descr="{&quot;templafy&quot;:{&quot;id&quot;:&quot;364e8f35-6a4d-4a34-9d64-3904dd862bbc&quot;}}" title="UserProfile.CenterFreeText">
            <a:extLst>
              <a:ext uri="{FF2B5EF4-FFF2-40B4-BE49-F238E27FC236}">
                <a16:creationId xmlns:a16="http://schemas.microsoft.com/office/drawing/2014/main" id="{5A30AC9F-7EFA-48B4-8857-325A6FCD653B}"/>
              </a:ext>
            </a:extLst>
          </p:cNvPr>
          <p:cNvSpPr txBox="1">
            <a:spLocks/>
          </p:cNvSpPr>
          <p:nvPr userDrawn="1"/>
        </p:nvSpPr>
        <p:spPr>
          <a:xfrm>
            <a:off x="1366838" y="404686"/>
            <a:ext cx="6120000" cy="422153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None/>
              <a:defRPr lang="da-DK" sz="1200" b="1" kern="1200" baseline="0" dirty="0">
                <a:solidFill>
                  <a:srgbClr val="B3B3B3"/>
                </a:solidFill>
                <a:latin typeface="+mn-lt"/>
                <a:ea typeface="+mn-ea"/>
                <a:cs typeface="+mn-cs"/>
              </a:defRPr>
            </a:lvl1pPr>
            <a:lvl2pPr marL="504000" indent="-144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20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8000" indent="-126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000" indent="-108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8000" indent="-108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6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1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2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0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8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808080"/>
              </a:buClr>
              <a:buFont typeface="Arial" panose="020B0604020202020204" pitchFamily="34" charset="0"/>
              <a:buChar char="•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dirty="0"/>
              <a:t>Akutafdelingen</a:t>
            </a:r>
          </a:p>
        </p:txBody>
      </p:sp>
      <p:sp>
        <p:nvSpPr>
          <p:cNvPr id="30" name="text" descr="{&quot;templafy&quot;:{&quot;id&quot;:&quot;e801eb32-ae22-4958-9060-bdc547f83598&quot;}}" hidden="1" title="UserProfile.Centers.Center_{{DocumentLanguage}}">
            <a:extLst>
              <a:ext uri="{FF2B5EF4-FFF2-40B4-BE49-F238E27FC236}">
                <a16:creationId xmlns:a16="http://schemas.microsoft.com/office/drawing/2014/main" id="{A6175086-BB3F-4D08-AA72-D59A277C3D84}"/>
              </a:ext>
            </a:extLst>
          </p:cNvPr>
          <p:cNvSpPr txBox="1">
            <a:spLocks/>
          </p:cNvSpPr>
          <p:nvPr userDrawn="1"/>
        </p:nvSpPr>
        <p:spPr>
          <a:xfrm>
            <a:off x="1366838" y="404664"/>
            <a:ext cx="6120000" cy="422153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None/>
              <a:defRPr lang="da-DK" sz="1200" b="1" kern="1200" baseline="0" dirty="0">
                <a:solidFill>
                  <a:srgbClr val="B3B3B3"/>
                </a:solidFill>
                <a:latin typeface="+mn-lt"/>
                <a:ea typeface="+mn-ea"/>
                <a:cs typeface="+mn-cs"/>
              </a:defRPr>
            </a:lvl1pPr>
            <a:lvl2pPr marL="504000" indent="-144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20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8000" indent="-126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000" indent="-108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8000" indent="-108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6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1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2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0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8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808080"/>
              </a:buClr>
              <a:buFont typeface="Arial" panose="020B0604020202020204" pitchFamily="34" charset="0"/>
              <a:buChar char="•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1400" dirty="0">
              <a:solidFill>
                <a:srgbClr val="B3B3B3"/>
              </a:solidFill>
            </a:endParaRPr>
          </a:p>
        </p:txBody>
      </p:sp>
      <p:sp>
        <p:nvSpPr>
          <p:cNvPr id="31" name="text" descr="{&quot;templafy&quot;:{&quot;id&quot;:&quot;60c08f21-6e18-424b-a2f0-8c0ff5271531&quot;}}" hidden="1" title="Form.Manuel_dato">
            <a:extLst>
              <a:ext uri="{FF2B5EF4-FFF2-40B4-BE49-F238E27FC236}">
                <a16:creationId xmlns:a16="http://schemas.microsoft.com/office/drawing/2014/main" id="{85898D87-959A-4A63-81D8-7ADE604F6901}"/>
              </a:ext>
            </a:extLst>
          </p:cNvPr>
          <p:cNvSpPr txBox="1"/>
          <p:nvPr userDrawn="1"/>
        </p:nvSpPr>
        <p:spPr>
          <a:xfrm>
            <a:off x="7891200" y="6289200"/>
            <a:ext cx="3387600" cy="1800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endParaRPr lang="da-DK" sz="1000" dirty="0" err="1">
              <a:solidFill>
                <a:schemeClr val="bg1"/>
              </a:solidFill>
            </a:endParaRPr>
          </a:p>
        </p:txBody>
      </p:sp>
      <p:pic>
        <p:nvPicPr>
          <p:cNvPr id="813133931" name="image" descr="{&quot;templafy&quot;:{&quot;id&quot;:&quot;abff51c8-6558-4b63-8ca9-9003befcbcf7&quot;}}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684000" cy="6858000"/>
          </a:xfrm>
          <a:prstGeom prst="rect">
            <a:avLst/>
          </a:prstGeom>
        </p:spPr>
      </p:pic>
      <p:sp>
        <p:nvSpPr>
          <p:cNvPr id="37" name="Rektangel 36">
            <a:extLst>
              <a:ext uri="{FF2B5EF4-FFF2-40B4-BE49-F238E27FC236}">
                <a16:creationId xmlns:a16="http://schemas.microsoft.com/office/drawing/2014/main" id="{E55E047F-2AFD-4BEC-B4DB-DCB9462504F9}"/>
              </a:ext>
            </a:extLst>
          </p:cNvPr>
          <p:cNvSpPr/>
          <p:nvPr userDrawn="1"/>
        </p:nvSpPr>
        <p:spPr>
          <a:xfrm>
            <a:off x="0" y="1"/>
            <a:ext cx="683568" cy="19891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pic>
        <p:nvPicPr>
          <p:cNvPr id="637666451" name="image" descr="{&quot;templafy&quot;:{&quot;id&quot;:&quot;7e51fe4b-79d9-49f5-8ade-a5eab8bdf9d5&quot;}}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7200" y="1539577"/>
            <a:ext cx="687600" cy="687600"/>
          </a:xfrm>
          <a:prstGeom prst="rect">
            <a:avLst/>
          </a:prstGeom>
        </p:spPr>
      </p:pic>
      <p:pic>
        <p:nvPicPr>
          <p:cNvPr id="25" name="Region">
            <a:extLst>
              <a:ext uri="{FF2B5EF4-FFF2-40B4-BE49-F238E27FC236}">
                <a16:creationId xmlns:a16="http://schemas.microsoft.com/office/drawing/2014/main" id="{55FD13A4-D9BD-4B21-9B2C-0F540E45261A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732" y="1584984"/>
            <a:ext cx="116417" cy="594784"/>
          </a:xfrm>
          <a:prstGeom prst="rect">
            <a:avLst/>
          </a:prstGeom>
        </p:spPr>
      </p:pic>
      <p:pic>
        <p:nvPicPr>
          <p:cNvPr id="1111580460" name="image" descr="{&quot;templafy&quot;:{&quot;id&quot;:&quot;cf110647-4ad6-48b1-8a91-ffcfb7c71197&quot;}}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57600" y="97200"/>
            <a:ext cx="2178000" cy="68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3940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/3 billede og 2/3 tekstfe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>
            <a:extLst>
              <a:ext uri="{FF2B5EF4-FFF2-40B4-BE49-F238E27FC236}">
                <a16:creationId xmlns:a16="http://schemas.microsoft.com/office/drawing/2014/main" id="{F414A781-E1EA-496D-8900-B19CC30039B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/>
              <a:t>Overskrift 28pt i max. to linjer </a:t>
            </a:r>
            <a:br>
              <a:rPr lang="da-DK" dirty="0"/>
            </a:br>
            <a:r>
              <a:rPr lang="da-DK" dirty="0"/>
              <a:t>teksten vokser opad</a:t>
            </a:r>
            <a:endParaRPr lang="en-GB" dirty="0"/>
          </a:p>
        </p:txBody>
      </p:sp>
      <p:sp>
        <p:nvSpPr>
          <p:cNvPr id="25" name="Pladsholder til billede 2"/>
          <p:cNvSpPr>
            <a:spLocks noGrp="1"/>
          </p:cNvSpPr>
          <p:nvPr>
            <p:ph type="pic" sz="quarter" idx="16" hasCustomPrompt="1"/>
          </p:nvPr>
        </p:nvSpPr>
        <p:spPr>
          <a:xfrm>
            <a:off x="1367999" y="1974850"/>
            <a:ext cx="3503865" cy="3509963"/>
          </a:xfrm>
        </p:spPr>
        <p:txBody>
          <a:bodyPr tIns="612000" anchor="ctr" anchorCtr="0"/>
          <a:lstStyle>
            <a:lvl1pPr marL="0" indent="0" algn="ctr">
              <a:buNone/>
              <a:defRPr sz="1400" baseline="0">
                <a:solidFill>
                  <a:schemeClr val="accent6"/>
                </a:solidFill>
              </a:defRPr>
            </a:lvl1pPr>
          </a:lstStyle>
          <a:p>
            <a:r>
              <a:rPr lang="da-DK" dirty="0"/>
              <a:t>Klik på ikon for at indsætte billede</a:t>
            </a:r>
          </a:p>
        </p:txBody>
      </p:sp>
      <p:sp>
        <p:nvSpPr>
          <p:cNvPr id="17" name="Pladsholder til indhold 4"/>
          <p:cNvSpPr>
            <a:spLocks noGrp="1"/>
          </p:cNvSpPr>
          <p:nvPr>
            <p:ph sz="quarter" idx="14" hasCustomPrompt="1"/>
          </p:nvPr>
        </p:nvSpPr>
        <p:spPr>
          <a:xfrm>
            <a:off x="5147999" y="1989138"/>
            <a:ext cx="6356613" cy="3495675"/>
          </a:xfrm>
        </p:spPr>
        <p:txBody>
          <a:bodyPr/>
          <a:lstStyle>
            <a:lvl1pPr marL="126000" indent="-126000">
              <a:defRPr sz="1800"/>
            </a:lvl1pPr>
            <a:lvl2pPr marL="450000" indent="-108000">
              <a:defRPr sz="1600"/>
            </a:lvl2pPr>
            <a:lvl3pPr marL="810000" indent="-108000">
              <a:defRPr sz="1400"/>
            </a:lvl3pPr>
            <a:lvl4pPr marL="1152000" indent="-90000">
              <a:defRPr sz="1200"/>
            </a:lvl4pPr>
            <a:lvl5pPr marL="1512000" indent="-90000">
              <a:defRPr sz="1000"/>
            </a:lvl5pPr>
            <a:lvl6pPr marL="1872000">
              <a:defRPr sz="1000"/>
            </a:lvl6pPr>
            <a:lvl7pPr marL="2232000">
              <a:defRPr sz="1000"/>
            </a:lvl7pPr>
            <a:lvl8pPr marL="2592000">
              <a:defRPr/>
            </a:lvl8pPr>
            <a:lvl9pPr marL="2952000">
              <a:defRPr sz="1000"/>
            </a:lvl9pPr>
          </a:lstStyle>
          <a:p>
            <a:pPr lvl="0"/>
            <a:r>
              <a:rPr lang="da-DK" dirty="0"/>
              <a:t>Brødtekst 18pt skrives her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  <a:p>
            <a:pPr lvl="5"/>
            <a:r>
              <a:rPr lang="da-DK" dirty="0"/>
              <a:t>6 niveau</a:t>
            </a:r>
          </a:p>
          <a:p>
            <a:pPr lvl="6"/>
            <a:r>
              <a:rPr lang="da-DK" dirty="0"/>
              <a:t>7 niveau</a:t>
            </a:r>
          </a:p>
          <a:p>
            <a:pPr lvl="7"/>
            <a:r>
              <a:rPr lang="da-DK" dirty="0"/>
              <a:t>8 niveau</a:t>
            </a:r>
          </a:p>
          <a:p>
            <a:pPr lvl="8"/>
            <a:r>
              <a:rPr lang="da-DK" dirty="0"/>
              <a:t>9 niveau</a:t>
            </a:r>
          </a:p>
        </p:txBody>
      </p:sp>
      <p:sp>
        <p:nvSpPr>
          <p:cNvPr id="2" name="Date Placeholder 1" hidden="1">
            <a:extLst>
              <a:ext uri="{FF2B5EF4-FFF2-40B4-BE49-F238E27FC236}">
                <a16:creationId xmlns:a16="http://schemas.microsoft.com/office/drawing/2014/main" id="{C2AF5AB9-1CB1-496F-9EC0-8AEA03F4AD6D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3" name="Footer Placeholder 2" hidden="1">
            <a:extLst>
              <a:ext uri="{FF2B5EF4-FFF2-40B4-BE49-F238E27FC236}">
                <a16:creationId xmlns:a16="http://schemas.microsoft.com/office/drawing/2014/main" id="{920C77BC-0619-4B83-AE63-F3B07DBCC2C6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33C6D3D0-36E3-4258-918C-894C1CE2B9DA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0DAB5548-7253-48D6-B95B-F3D312A72220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9" name="text" descr="{&quot;templafy&quot;:{&quot;id&quot;:&quot;9df16dcc-07a3-4fc8-9490-1493597ee9fe&quot;}}" title="UserProfile.Office.Virksomhed_{{DocumentLanguage}}">
            <a:extLst>
              <a:ext uri="{FF2B5EF4-FFF2-40B4-BE49-F238E27FC236}">
                <a16:creationId xmlns:a16="http://schemas.microsoft.com/office/drawing/2014/main" id="{094D48D1-3A36-4256-98E2-3E09E16F9613}"/>
              </a:ext>
            </a:extLst>
          </p:cNvPr>
          <p:cNvSpPr txBox="1"/>
          <p:nvPr userDrawn="1"/>
        </p:nvSpPr>
        <p:spPr>
          <a:xfrm>
            <a:off x="1366838" y="207098"/>
            <a:ext cx="6120000" cy="21544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da-DK" sz="1400" b="1" noProof="0" dirty="0">
                <a:solidFill>
                  <a:srgbClr val="565656"/>
                </a:solidFill>
              </a:rPr>
              <a:t>Nordsjællands Hospital</a:t>
            </a:r>
          </a:p>
        </p:txBody>
      </p:sp>
      <p:sp>
        <p:nvSpPr>
          <p:cNvPr id="10" name="text" descr="{&quot;templafy&quot;:{&quot;id&quot;:&quot;dfca86f3-6717-4644-a80f-1327bd24ebeb&quot;}}" title="UserProfile.CenterFreeText">
            <a:extLst>
              <a:ext uri="{FF2B5EF4-FFF2-40B4-BE49-F238E27FC236}">
                <a16:creationId xmlns:a16="http://schemas.microsoft.com/office/drawing/2014/main" id="{4A81FBCC-2D00-40FA-A91D-C1C678FFE578}"/>
              </a:ext>
            </a:extLst>
          </p:cNvPr>
          <p:cNvSpPr txBox="1">
            <a:spLocks/>
          </p:cNvSpPr>
          <p:nvPr userDrawn="1"/>
        </p:nvSpPr>
        <p:spPr>
          <a:xfrm>
            <a:off x="1366838" y="404686"/>
            <a:ext cx="6120000" cy="422153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None/>
              <a:defRPr lang="da-DK" sz="1200" b="1" kern="1200" baseline="0" dirty="0">
                <a:solidFill>
                  <a:srgbClr val="B3B3B3"/>
                </a:solidFill>
                <a:latin typeface="+mn-lt"/>
                <a:ea typeface="+mn-ea"/>
                <a:cs typeface="+mn-cs"/>
              </a:defRPr>
            </a:lvl1pPr>
            <a:lvl2pPr marL="504000" indent="-144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20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8000" indent="-126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000" indent="-108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8000" indent="-108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6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1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2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0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8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808080"/>
              </a:buClr>
              <a:buFont typeface="Arial" panose="020B0604020202020204" pitchFamily="34" charset="0"/>
              <a:buChar char="•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dirty="0"/>
              <a:t>Akutafdelingen</a:t>
            </a:r>
          </a:p>
        </p:txBody>
      </p:sp>
      <p:sp>
        <p:nvSpPr>
          <p:cNvPr id="11" name="text" descr="{&quot;templafy&quot;:{&quot;id&quot;:&quot;b1696944-d3ae-464a-b1cf-9797ea7e070c&quot;}}" hidden="1" title="UserProfile.Centers.Center_{{DocumentLanguage}}">
            <a:extLst>
              <a:ext uri="{FF2B5EF4-FFF2-40B4-BE49-F238E27FC236}">
                <a16:creationId xmlns:a16="http://schemas.microsoft.com/office/drawing/2014/main" id="{A4EBEBF1-96B2-4FD9-9A1F-0DC4B6399BDD}"/>
              </a:ext>
            </a:extLst>
          </p:cNvPr>
          <p:cNvSpPr txBox="1">
            <a:spLocks/>
          </p:cNvSpPr>
          <p:nvPr userDrawn="1"/>
        </p:nvSpPr>
        <p:spPr>
          <a:xfrm>
            <a:off x="1366838" y="404664"/>
            <a:ext cx="6120000" cy="422153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None/>
              <a:defRPr lang="da-DK" sz="1200" b="1" kern="1200" baseline="0" dirty="0">
                <a:solidFill>
                  <a:srgbClr val="B3B3B3"/>
                </a:solidFill>
                <a:latin typeface="+mn-lt"/>
                <a:ea typeface="+mn-ea"/>
                <a:cs typeface="+mn-cs"/>
              </a:defRPr>
            </a:lvl1pPr>
            <a:lvl2pPr marL="504000" indent="-144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20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8000" indent="-126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000" indent="-108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8000" indent="-108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6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1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2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0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8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808080"/>
              </a:buClr>
              <a:buFont typeface="Arial" panose="020B0604020202020204" pitchFamily="34" charset="0"/>
              <a:buChar char="•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1400" dirty="0">
              <a:solidFill>
                <a:srgbClr val="B3B3B3"/>
              </a:solidFill>
            </a:endParaRPr>
          </a:p>
        </p:txBody>
      </p:sp>
      <p:sp>
        <p:nvSpPr>
          <p:cNvPr id="12" name="text" descr="{&quot;templafy&quot;:{&quot;id&quot;:&quot;71342f7a-f742-4332-84ae-cde5cbd98533&quot;}}" title="Form.PresentationTitle">
            <a:extLst>
              <a:ext uri="{FF2B5EF4-FFF2-40B4-BE49-F238E27FC236}">
                <a16:creationId xmlns:a16="http://schemas.microsoft.com/office/drawing/2014/main" id="{27955C15-87DF-44D3-BB7F-46DF20BDC193}"/>
              </a:ext>
            </a:extLst>
          </p:cNvPr>
          <p:cNvSpPr txBox="1"/>
          <p:nvPr userDrawn="1"/>
        </p:nvSpPr>
        <p:spPr>
          <a:xfrm>
            <a:off x="1368000" y="6289200"/>
            <a:ext cx="3780000" cy="1800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endParaRPr lang="da-DK" sz="1000" dirty="0">
              <a:solidFill>
                <a:schemeClr val="bg1"/>
              </a:solidFill>
            </a:endParaRPr>
          </a:p>
        </p:txBody>
      </p:sp>
      <p:pic>
        <p:nvPicPr>
          <p:cNvPr id="525782273" name="image" descr="{&quot;templafy&quot;:{&quot;id&quot;:&quot;952127c2-d1aa-4ab3-8680-47581bad3517&quot;}}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174000"/>
            <a:ext cx="684000" cy="684000"/>
          </a:xfrm>
          <a:prstGeom prst="rect">
            <a:avLst/>
          </a:prstGeom>
        </p:spPr>
      </p:pic>
      <p:pic>
        <p:nvPicPr>
          <p:cNvPr id="720270672" name="image" descr="{&quot;templafy&quot;:{&quot;id&quot;:&quot;62826bdf-d1c1-466a-b32d-cdf50f5913f8&quot;}}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5718575"/>
            <a:ext cx="687600" cy="687600"/>
          </a:xfrm>
          <a:prstGeom prst="rect">
            <a:avLst/>
          </a:prstGeom>
        </p:spPr>
      </p:pic>
      <p:pic>
        <p:nvPicPr>
          <p:cNvPr id="20" name="Region">
            <a:extLst>
              <a:ext uri="{FF2B5EF4-FFF2-40B4-BE49-F238E27FC236}">
                <a16:creationId xmlns:a16="http://schemas.microsoft.com/office/drawing/2014/main" id="{3FF75CF8-876B-4249-86E6-24AEDF5729A3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732" y="5763982"/>
            <a:ext cx="116417" cy="594784"/>
          </a:xfrm>
          <a:prstGeom prst="rect">
            <a:avLst/>
          </a:prstGeom>
        </p:spPr>
      </p:pic>
      <p:pic>
        <p:nvPicPr>
          <p:cNvPr id="1054919653" name="image" descr="{&quot;templafy&quot;:{&quot;id&quot;:&quot;07ab63e0-aeeb-485b-a45b-b45b158258cf&quot;}}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73324" y="6314400"/>
            <a:ext cx="1324800" cy="421200"/>
          </a:xfrm>
          <a:prstGeom prst="rect">
            <a:avLst/>
          </a:prstGeom>
        </p:spPr>
      </p:pic>
      <p:pic>
        <p:nvPicPr>
          <p:cNvPr id="1038341862" name="image" descr="{&quot;templafy&quot;:{&quot;id&quot;:&quot;f395763d-5a11-4258-9ba6-8d8e6e3f5fe8&quot;}}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069013" y="872704"/>
            <a:ext cx="871200" cy="900000"/>
          </a:xfrm>
          <a:prstGeom prst="rect">
            <a:avLst/>
          </a:prstGeom>
        </p:spPr>
      </p:pic>
      <p:pic>
        <p:nvPicPr>
          <p:cNvPr id="696793083" name="image" descr="{&quot;templafy&quot;:{&quot;id&quot;:&quot;eb680f83-4833-4c9f-b6da-6ca4221be62c&quot;}}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069013" y="260648"/>
            <a:ext cx="871200" cy="900000"/>
          </a:xfrm>
          <a:prstGeom prst="rect">
            <a:avLst/>
          </a:prstGeom>
        </p:spPr>
      </p:pic>
      <p:sp>
        <p:nvSpPr>
          <p:cNvPr id="26" name="text" descr="{&quot;templafy&quot;:{&quot;id&quot;:&quot;fd0acbff-1301-4e79-bf92-044e172752e4&quot;}}" title="UserProfile.Name">
            <a:extLst>
              <a:ext uri="{FF2B5EF4-FFF2-40B4-BE49-F238E27FC236}">
                <a16:creationId xmlns:a16="http://schemas.microsoft.com/office/drawing/2014/main" id="{91271CC7-CBC0-4401-960C-8A2FB37DB8CF}"/>
              </a:ext>
            </a:extLst>
          </p:cNvPr>
          <p:cNvSpPr txBox="1"/>
          <p:nvPr userDrawn="1"/>
        </p:nvSpPr>
        <p:spPr>
          <a:xfrm>
            <a:off x="7891200" y="6289200"/>
            <a:ext cx="3387600" cy="1800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da-DK" sz="1000" dirty="0" err="1">
                <a:solidFill>
                  <a:schemeClr val="bg1"/>
                </a:solidFill>
              </a:rPr>
              <a:t>Thomas Schmidt</a:t>
            </a:r>
          </a:p>
        </p:txBody>
      </p:sp>
      <p:sp>
        <p:nvSpPr>
          <p:cNvPr id="27" name="text" descr="{&quot;templafy&quot;:{&quot;id&quot;:&quot;f4f28eea-6cf9-40ea-92c0-d9158fd302ee&quot;}}" hidden="1" title="Form.Manuel_dato">
            <a:extLst>
              <a:ext uri="{FF2B5EF4-FFF2-40B4-BE49-F238E27FC236}">
                <a16:creationId xmlns:a16="http://schemas.microsoft.com/office/drawing/2014/main" id="{EF71415C-C868-4AF0-9233-D343B0457C65}"/>
              </a:ext>
            </a:extLst>
          </p:cNvPr>
          <p:cNvSpPr txBox="1"/>
          <p:nvPr userDrawn="1"/>
        </p:nvSpPr>
        <p:spPr>
          <a:xfrm>
            <a:off x="7891200" y="6289200"/>
            <a:ext cx="3387600" cy="1800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endParaRPr lang="da-DK" sz="1000" dirty="0" err="1">
              <a:solidFill>
                <a:schemeClr val="bg1"/>
              </a:solidFill>
            </a:endParaRPr>
          </a:p>
        </p:txBody>
      </p:sp>
      <p:pic>
        <p:nvPicPr>
          <p:cNvPr id="1732168696" name="image" descr="{&quot;templafy&quot;:{&quot;id&quot;:&quot;8935301f-61c7-4730-9f6e-4fa6dcec5319&quot;}}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957600" y="97200"/>
            <a:ext cx="2178000" cy="68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4214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/3 tekstfelt og 1/3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>
            <a:extLst>
              <a:ext uri="{FF2B5EF4-FFF2-40B4-BE49-F238E27FC236}">
                <a16:creationId xmlns:a16="http://schemas.microsoft.com/office/drawing/2014/main" id="{F414A781-E1EA-496D-8900-B19CC30039B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66837" y="872078"/>
            <a:ext cx="10137776" cy="826910"/>
          </a:xfrm>
        </p:spPr>
        <p:txBody>
          <a:bodyPr/>
          <a:lstStyle>
            <a:lvl1pPr>
              <a:defRPr/>
            </a:lvl1pPr>
          </a:lstStyle>
          <a:p>
            <a:r>
              <a:rPr lang="da-DK" dirty="0"/>
              <a:t>Overskrift 28pt i max. to linjer </a:t>
            </a:r>
            <a:br>
              <a:rPr lang="da-DK" dirty="0"/>
            </a:br>
            <a:r>
              <a:rPr lang="da-DK" dirty="0"/>
              <a:t>teksten vokser opad</a:t>
            </a:r>
            <a:endParaRPr lang="en-GB" dirty="0"/>
          </a:p>
        </p:txBody>
      </p:sp>
      <p:sp>
        <p:nvSpPr>
          <p:cNvPr id="17" name="Pladsholder til indhold 4"/>
          <p:cNvSpPr>
            <a:spLocks noGrp="1"/>
          </p:cNvSpPr>
          <p:nvPr>
            <p:ph sz="quarter" idx="14" hasCustomPrompt="1"/>
          </p:nvPr>
        </p:nvSpPr>
        <p:spPr>
          <a:xfrm>
            <a:off x="1362637" y="1989138"/>
            <a:ext cx="6356613" cy="3495675"/>
          </a:xfrm>
        </p:spPr>
        <p:txBody>
          <a:bodyPr/>
          <a:lstStyle>
            <a:lvl1pPr marL="126000" indent="-126000">
              <a:defRPr sz="1800"/>
            </a:lvl1pPr>
            <a:lvl2pPr marL="450000" indent="-108000">
              <a:defRPr sz="1600"/>
            </a:lvl2pPr>
            <a:lvl3pPr marL="810000" indent="-108000">
              <a:defRPr sz="1400"/>
            </a:lvl3pPr>
            <a:lvl4pPr marL="1152000" indent="-90000">
              <a:defRPr sz="1200"/>
            </a:lvl4pPr>
            <a:lvl5pPr marL="1512000" indent="-90000">
              <a:defRPr sz="1000"/>
            </a:lvl5pPr>
            <a:lvl6pPr marL="1872000">
              <a:defRPr sz="1000"/>
            </a:lvl6pPr>
            <a:lvl7pPr marL="2232000">
              <a:defRPr sz="1000"/>
            </a:lvl7pPr>
            <a:lvl8pPr marL="2592000">
              <a:defRPr/>
            </a:lvl8pPr>
            <a:lvl9pPr marL="2952000">
              <a:defRPr sz="1000"/>
            </a:lvl9pPr>
          </a:lstStyle>
          <a:p>
            <a:pPr lvl="0"/>
            <a:r>
              <a:rPr lang="da-DK" dirty="0"/>
              <a:t>Brødtekst 18pt skrives her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  <a:p>
            <a:pPr lvl="5"/>
            <a:r>
              <a:rPr lang="da-DK" dirty="0"/>
              <a:t>6 niveau</a:t>
            </a:r>
          </a:p>
          <a:p>
            <a:pPr lvl="6"/>
            <a:r>
              <a:rPr lang="da-DK" dirty="0"/>
              <a:t>7 niveau</a:t>
            </a:r>
          </a:p>
          <a:p>
            <a:pPr lvl="7"/>
            <a:r>
              <a:rPr lang="da-DK" dirty="0"/>
              <a:t>8 niveau</a:t>
            </a:r>
          </a:p>
          <a:p>
            <a:pPr lvl="8"/>
            <a:r>
              <a:rPr lang="da-DK" dirty="0"/>
              <a:t>9 niveau</a:t>
            </a:r>
          </a:p>
        </p:txBody>
      </p:sp>
      <p:sp>
        <p:nvSpPr>
          <p:cNvPr id="25" name="Pladsholder til billede 2"/>
          <p:cNvSpPr>
            <a:spLocks noGrp="1"/>
          </p:cNvSpPr>
          <p:nvPr>
            <p:ph type="pic" sz="quarter" idx="16" hasCustomPrompt="1"/>
          </p:nvPr>
        </p:nvSpPr>
        <p:spPr>
          <a:xfrm>
            <a:off x="8000748" y="1974850"/>
            <a:ext cx="3503865" cy="3509963"/>
          </a:xfrm>
        </p:spPr>
        <p:txBody>
          <a:bodyPr tIns="612000" anchor="ctr" anchorCtr="0"/>
          <a:lstStyle>
            <a:lvl1pPr marL="0" indent="0" algn="ctr">
              <a:buNone/>
              <a:defRPr sz="1400" baseline="0">
                <a:solidFill>
                  <a:schemeClr val="accent6"/>
                </a:solidFill>
              </a:defRPr>
            </a:lvl1pPr>
          </a:lstStyle>
          <a:p>
            <a:r>
              <a:rPr lang="da-DK" dirty="0"/>
              <a:t>Klik på ikon for at indsætte billede</a:t>
            </a:r>
          </a:p>
        </p:txBody>
      </p:sp>
      <p:sp>
        <p:nvSpPr>
          <p:cNvPr id="2" name="Date Placeholder 1" hidden="1">
            <a:extLst>
              <a:ext uri="{FF2B5EF4-FFF2-40B4-BE49-F238E27FC236}">
                <a16:creationId xmlns:a16="http://schemas.microsoft.com/office/drawing/2014/main" id="{C9C0B2A7-3DFE-4CC8-8BE3-61DAC66F5EC8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3" name="Footer Placeholder 2" hidden="1">
            <a:extLst>
              <a:ext uri="{FF2B5EF4-FFF2-40B4-BE49-F238E27FC236}">
                <a16:creationId xmlns:a16="http://schemas.microsoft.com/office/drawing/2014/main" id="{514F3406-1C02-480E-802F-F1D258D79D74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F2963BFD-3A41-4FEB-A354-A722F8187462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0DAB5548-7253-48D6-B95B-F3D312A72220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4" name="text" descr="{&quot;templafy&quot;:{&quot;id&quot;:&quot;e223d420-b184-4fc2-879e-b81a0cf9db95&quot;}}" title="UserProfile.Office.Virksomhed_{{DocumentLanguage}}">
            <a:extLst>
              <a:ext uri="{FF2B5EF4-FFF2-40B4-BE49-F238E27FC236}">
                <a16:creationId xmlns:a16="http://schemas.microsoft.com/office/drawing/2014/main" id="{A9AA1974-621E-41C6-B8A0-AB3BFE46445E}"/>
              </a:ext>
            </a:extLst>
          </p:cNvPr>
          <p:cNvSpPr txBox="1"/>
          <p:nvPr userDrawn="1"/>
        </p:nvSpPr>
        <p:spPr>
          <a:xfrm>
            <a:off x="1366838" y="207098"/>
            <a:ext cx="6120000" cy="21544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da-DK" sz="1400" b="1" noProof="0" dirty="0">
                <a:solidFill>
                  <a:srgbClr val="565656"/>
                </a:solidFill>
              </a:rPr>
              <a:t>Nordsjællands Hospital</a:t>
            </a:r>
          </a:p>
        </p:txBody>
      </p:sp>
      <p:sp>
        <p:nvSpPr>
          <p:cNvPr id="15" name="text" descr="{&quot;templafy&quot;:{&quot;id&quot;:&quot;1a912fbe-cdea-42f4-bb87-ba4d6267d63a&quot;}}" title="UserProfile.CenterFreeText">
            <a:extLst>
              <a:ext uri="{FF2B5EF4-FFF2-40B4-BE49-F238E27FC236}">
                <a16:creationId xmlns:a16="http://schemas.microsoft.com/office/drawing/2014/main" id="{226DD646-CDFB-498F-AD59-3799A441C707}"/>
              </a:ext>
            </a:extLst>
          </p:cNvPr>
          <p:cNvSpPr txBox="1">
            <a:spLocks/>
          </p:cNvSpPr>
          <p:nvPr userDrawn="1"/>
        </p:nvSpPr>
        <p:spPr>
          <a:xfrm>
            <a:off x="1366838" y="404686"/>
            <a:ext cx="6120000" cy="422153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None/>
              <a:defRPr lang="da-DK" sz="1200" b="1" kern="1200" baseline="0" dirty="0">
                <a:solidFill>
                  <a:srgbClr val="B3B3B3"/>
                </a:solidFill>
                <a:latin typeface="+mn-lt"/>
                <a:ea typeface="+mn-ea"/>
                <a:cs typeface="+mn-cs"/>
              </a:defRPr>
            </a:lvl1pPr>
            <a:lvl2pPr marL="504000" indent="-144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20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8000" indent="-126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000" indent="-108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8000" indent="-108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6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1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2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0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8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808080"/>
              </a:buClr>
              <a:buFont typeface="Arial" panose="020B0604020202020204" pitchFamily="34" charset="0"/>
              <a:buChar char="•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dirty="0"/>
              <a:t>Akutafdelingen</a:t>
            </a:r>
          </a:p>
        </p:txBody>
      </p:sp>
      <p:sp>
        <p:nvSpPr>
          <p:cNvPr id="16" name="text" descr="{&quot;templafy&quot;:{&quot;id&quot;:&quot;7050fb72-e38d-4ffa-85b4-b13927211086&quot;}}" hidden="1" title="UserProfile.Centers.Center_{{DocumentLanguage}}">
            <a:extLst>
              <a:ext uri="{FF2B5EF4-FFF2-40B4-BE49-F238E27FC236}">
                <a16:creationId xmlns:a16="http://schemas.microsoft.com/office/drawing/2014/main" id="{55FBE99C-ABCF-43A8-91A8-908FE2CE9FC9}"/>
              </a:ext>
            </a:extLst>
          </p:cNvPr>
          <p:cNvSpPr txBox="1">
            <a:spLocks/>
          </p:cNvSpPr>
          <p:nvPr userDrawn="1"/>
        </p:nvSpPr>
        <p:spPr>
          <a:xfrm>
            <a:off x="1366838" y="404664"/>
            <a:ext cx="6120000" cy="422153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None/>
              <a:defRPr lang="da-DK" sz="1200" b="1" kern="1200" baseline="0" dirty="0">
                <a:solidFill>
                  <a:srgbClr val="B3B3B3"/>
                </a:solidFill>
                <a:latin typeface="+mn-lt"/>
                <a:ea typeface="+mn-ea"/>
                <a:cs typeface="+mn-cs"/>
              </a:defRPr>
            </a:lvl1pPr>
            <a:lvl2pPr marL="504000" indent="-144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20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8000" indent="-126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000" indent="-108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8000" indent="-108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6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1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2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0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8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808080"/>
              </a:buClr>
              <a:buFont typeface="Arial" panose="020B0604020202020204" pitchFamily="34" charset="0"/>
              <a:buChar char="•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1400" dirty="0">
              <a:solidFill>
                <a:srgbClr val="B3B3B3"/>
              </a:solidFill>
            </a:endParaRPr>
          </a:p>
        </p:txBody>
      </p:sp>
      <p:sp>
        <p:nvSpPr>
          <p:cNvPr id="18" name="text" descr="{&quot;templafy&quot;:{&quot;id&quot;:&quot;39e5f6a5-c7a9-49b8-bf47-d0ece1f68d36&quot;}}" title="Form.PresentationTitle">
            <a:extLst>
              <a:ext uri="{FF2B5EF4-FFF2-40B4-BE49-F238E27FC236}">
                <a16:creationId xmlns:a16="http://schemas.microsoft.com/office/drawing/2014/main" id="{844659C8-9E78-4147-A1B5-86DCA238C0DB}"/>
              </a:ext>
            </a:extLst>
          </p:cNvPr>
          <p:cNvSpPr txBox="1"/>
          <p:nvPr userDrawn="1"/>
        </p:nvSpPr>
        <p:spPr>
          <a:xfrm>
            <a:off x="1368000" y="6289200"/>
            <a:ext cx="3780000" cy="1800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endParaRPr lang="da-DK" sz="1000" dirty="0">
              <a:solidFill>
                <a:schemeClr val="bg1"/>
              </a:solidFill>
            </a:endParaRPr>
          </a:p>
        </p:txBody>
      </p:sp>
      <p:pic>
        <p:nvPicPr>
          <p:cNvPr id="862665425" name="image" descr="{&quot;templafy&quot;:{&quot;id&quot;:&quot;d38be59c-ac8c-4a09-b2da-9c40dfa2f898&quot;}}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174000"/>
            <a:ext cx="684000" cy="684000"/>
          </a:xfrm>
          <a:prstGeom prst="rect">
            <a:avLst/>
          </a:prstGeom>
        </p:spPr>
      </p:pic>
      <p:pic>
        <p:nvPicPr>
          <p:cNvPr id="869018422" name="image" descr="{&quot;templafy&quot;:{&quot;id&quot;:&quot;a8ec762a-4b7b-4e43-992a-841cd58bb93d&quot;}}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5718575"/>
            <a:ext cx="687600" cy="687600"/>
          </a:xfrm>
          <a:prstGeom prst="rect">
            <a:avLst/>
          </a:prstGeom>
        </p:spPr>
      </p:pic>
      <p:pic>
        <p:nvPicPr>
          <p:cNvPr id="26" name="Region">
            <a:extLst>
              <a:ext uri="{FF2B5EF4-FFF2-40B4-BE49-F238E27FC236}">
                <a16:creationId xmlns:a16="http://schemas.microsoft.com/office/drawing/2014/main" id="{24C82E6E-6877-4E15-AFED-98065C94C161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732" y="5763982"/>
            <a:ext cx="116417" cy="594784"/>
          </a:xfrm>
          <a:prstGeom prst="rect">
            <a:avLst/>
          </a:prstGeom>
        </p:spPr>
      </p:pic>
      <p:pic>
        <p:nvPicPr>
          <p:cNvPr id="568478231" name="image" descr="{&quot;templafy&quot;:{&quot;id&quot;:&quot;e0370719-0715-4d0f-9ea7-a78237975d87&quot;}}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73324" y="6314400"/>
            <a:ext cx="1324800" cy="421200"/>
          </a:xfrm>
          <a:prstGeom prst="rect">
            <a:avLst/>
          </a:prstGeom>
        </p:spPr>
      </p:pic>
      <p:pic>
        <p:nvPicPr>
          <p:cNvPr id="2055805971" name="image" descr="{&quot;templafy&quot;:{&quot;id&quot;:&quot;4e0613b5-5c69-458d-8a6c-4519ad55148f&quot;}}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069013" y="872704"/>
            <a:ext cx="871200" cy="900000"/>
          </a:xfrm>
          <a:prstGeom prst="rect">
            <a:avLst/>
          </a:prstGeom>
        </p:spPr>
      </p:pic>
      <p:pic>
        <p:nvPicPr>
          <p:cNvPr id="82321617" name="image" descr="{&quot;templafy&quot;:{&quot;id&quot;:&quot;39a18c8a-8e58-4e7d-b7f5-d091991f5139&quot;}}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069013" y="260648"/>
            <a:ext cx="871200" cy="900000"/>
          </a:xfrm>
          <a:prstGeom prst="rect">
            <a:avLst/>
          </a:prstGeom>
        </p:spPr>
      </p:pic>
      <p:sp>
        <p:nvSpPr>
          <p:cNvPr id="20" name="text" descr="{&quot;templafy&quot;:{&quot;id&quot;:&quot;b50a6672-fbec-4dd3-a7f3-36b65b9a7c56&quot;}}" title="UserProfile.Name">
            <a:extLst>
              <a:ext uri="{FF2B5EF4-FFF2-40B4-BE49-F238E27FC236}">
                <a16:creationId xmlns:a16="http://schemas.microsoft.com/office/drawing/2014/main" id="{555E8161-E3E7-4EB8-85AB-CA766020B231}"/>
              </a:ext>
            </a:extLst>
          </p:cNvPr>
          <p:cNvSpPr txBox="1"/>
          <p:nvPr userDrawn="1"/>
        </p:nvSpPr>
        <p:spPr>
          <a:xfrm>
            <a:off x="7891200" y="6289200"/>
            <a:ext cx="3387600" cy="1800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da-DK" sz="1000" dirty="0" err="1">
                <a:solidFill>
                  <a:schemeClr val="bg1"/>
                </a:solidFill>
              </a:rPr>
              <a:t>Thomas Schmidt</a:t>
            </a:r>
          </a:p>
        </p:txBody>
      </p:sp>
      <p:sp>
        <p:nvSpPr>
          <p:cNvPr id="21" name="text" descr="{&quot;templafy&quot;:{&quot;id&quot;:&quot;f1de0134-84da-4f0b-9166-6887d97465d8&quot;}}" hidden="1" title="Form.Manuel_dato">
            <a:extLst>
              <a:ext uri="{FF2B5EF4-FFF2-40B4-BE49-F238E27FC236}">
                <a16:creationId xmlns:a16="http://schemas.microsoft.com/office/drawing/2014/main" id="{BC3CDEBC-4D98-43C9-A1ED-05AB4D332A6F}"/>
              </a:ext>
            </a:extLst>
          </p:cNvPr>
          <p:cNvSpPr txBox="1"/>
          <p:nvPr userDrawn="1"/>
        </p:nvSpPr>
        <p:spPr>
          <a:xfrm>
            <a:off x="7891200" y="6289200"/>
            <a:ext cx="3387600" cy="1800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endParaRPr lang="da-DK" sz="1000" dirty="0" err="1">
              <a:solidFill>
                <a:schemeClr val="bg1"/>
              </a:solidFill>
            </a:endParaRPr>
          </a:p>
        </p:txBody>
      </p:sp>
      <p:pic>
        <p:nvPicPr>
          <p:cNvPr id="1690871786" name="image" descr="{&quot;templafy&quot;:{&quot;id&quot;:&quot;33044c60-3ade-4b39-9e00-bdbc19af8ffe&quot;}}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957600" y="97200"/>
            <a:ext cx="2178000" cy="68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19517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uldt billedform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 hidden="1">
            <a:extLst>
              <a:ext uri="{FF2B5EF4-FFF2-40B4-BE49-F238E27FC236}">
                <a16:creationId xmlns:a16="http://schemas.microsoft.com/office/drawing/2014/main" id="{1ADD90D0-F6A3-4F85-A196-6E7F39CAA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6" name="Footer Placeholder 5" hidden="1">
            <a:extLst>
              <a:ext uri="{FF2B5EF4-FFF2-40B4-BE49-F238E27FC236}">
                <a16:creationId xmlns:a16="http://schemas.microsoft.com/office/drawing/2014/main" id="{84A09467-3A38-402F-9ED6-D89FA586BE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5" name="Pladsholder til billede 2">
            <a:extLst>
              <a:ext uri="{FF2B5EF4-FFF2-40B4-BE49-F238E27FC236}">
                <a16:creationId xmlns:a16="http://schemas.microsoft.com/office/drawing/2014/main" id="{C870A587-0A3A-42CA-9458-234900FF9E46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0" y="1"/>
            <a:ext cx="12191999" cy="6858000"/>
          </a:xfrm>
        </p:spPr>
        <p:txBody>
          <a:bodyPr tIns="612000" anchor="ctr" anchorCtr="0"/>
          <a:lstStyle>
            <a:lvl1pPr marL="0" indent="0" algn="ctr">
              <a:buNone/>
              <a:defRPr sz="1400" baseline="0">
                <a:solidFill>
                  <a:schemeClr val="accent6"/>
                </a:solidFill>
              </a:defRPr>
            </a:lvl1pPr>
          </a:lstStyle>
          <a:p>
            <a:r>
              <a:rPr lang="da-DK" dirty="0"/>
              <a:t>Klik på ikon for at indsætte billede</a:t>
            </a:r>
          </a:p>
        </p:txBody>
      </p:sp>
    </p:spTree>
    <p:extLst>
      <p:ext uri="{BB962C8B-B14F-4D97-AF65-F5344CB8AC3E}">
        <p14:creationId xmlns:p14="http://schemas.microsoft.com/office/powerpoint/2010/main" val="25093577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snit st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Hvid dæk boks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800" dirty="0"/>
          </a:p>
        </p:txBody>
      </p:sp>
      <p:sp>
        <p:nvSpPr>
          <p:cNvPr id="8" name="Titel 1"/>
          <p:cNvSpPr>
            <a:spLocks noGrp="1"/>
          </p:cNvSpPr>
          <p:nvPr>
            <p:ph type="title" hasCustomPrompt="1"/>
          </p:nvPr>
        </p:nvSpPr>
        <p:spPr>
          <a:xfrm>
            <a:off x="1366837" y="2328863"/>
            <a:ext cx="10137775" cy="3155951"/>
          </a:xfrm>
        </p:spPr>
        <p:txBody>
          <a:bodyPr anchor="t" anchorCtr="0"/>
          <a:lstStyle>
            <a:lvl1pPr>
              <a:defRPr sz="3700">
                <a:solidFill>
                  <a:schemeClr val="tx2"/>
                </a:solidFill>
              </a:defRPr>
            </a:lvl1pPr>
          </a:lstStyle>
          <a:p>
            <a:r>
              <a:rPr lang="da-DK" dirty="0"/>
              <a:t>Overskrift 38pt skrives her</a:t>
            </a:r>
            <a:br>
              <a:rPr lang="da-DK" dirty="0"/>
            </a:br>
            <a:r>
              <a:rPr lang="da-DK" dirty="0"/>
              <a:t>i to eller flere linjer</a:t>
            </a:r>
          </a:p>
        </p:txBody>
      </p:sp>
      <p:sp>
        <p:nvSpPr>
          <p:cNvPr id="2" name="Date Placeholder 1" hidden="1">
            <a:extLst>
              <a:ext uri="{FF2B5EF4-FFF2-40B4-BE49-F238E27FC236}">
                <a16:creationId xmlns:a16="http://schemas.microsoft.com/office/drawing/2014/main" id="{49DD8573-7CBB-4652-800A-962EBE3F49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3" name="Footer Placeholder 2" hidden="1">
            <a:extLst>
              <a:ext uri="{FF2B5EF4-FFF2-40B4-BE49-F238E27FC236}">
                <a16:creationId xmlns:a16="http://schemas.microsoft.com/office/drawing/2014/main" id="{37273E1E-FA5D-4987-9D9D-4AC13F5E60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A501F5-EB62-40C6-A824-362A150E22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DAB5548-7253-48D6-B95B-F3D312A72220}" type="slidenum">
              <a:rPr lang="en-GB" smtClean="0"/>
              <a:pPr/>
              <a:t>‹nr.›</a:t>
            </a:fld>
            <a:endParaRPr lang="en-GB" dirty="0"/>
          </a:p>
        </p:txBody>
      </p:sp>
      <p:pic>
        <p:nvPicPr>
          <p:cNvPr id="823521465" name="image" descr="{&quot;templafy&quot;:{&quot;id&quot;:&quot;70f2de1e-c673-4e66-90b1-bb1eaf529eaa&quot;}}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73324" y="6314400"/>
            <a:ext cx="1324800" cy="421200"/>
          </a:xfrm>
          <a:prstGeom prst="rect">
            <a:avLst/>
          </a:prstGeom>
        </p:spPr>
      </p:pic>
      <p:sp>
        <p:nvSpPr>
          <p:cNvPr id="16" name="text" descr="{&quot;templafy&quot;:{&quot;id&quot;:&quot;d7630115-92eb-485f-be64-4348f825c1ae&quot;}}" title="UserProfile.Office.Virksomhed_{{DocumentLanguage}}">
            <a:extLst>
              <a:ext uri="{FF2B5EF4-FFF2-40B4-BE49-F238E27FC236}">
                <a16:creationId xmlns:a16="http://schemas.microsoft.com/office/drawing/2014/main" id="{FEADB208-04FC-4883-BFF3-8853B2AEB238}"/>
              </a:ext>
            </a:extLst>
          </p:cNvPr>
          <p:cNvSpPr txBox="1"/>
          <p:nvPr userDrawn="1"/>
        </p:nvSpPr>
        <p:spPr>
          <a:xfrm>
            <a:off x="1366838" y="207098"/>
            <a:ext cx="6120000" cy="21544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da-DK" sz="1400" b="1" noProof="0" dirty="0">
                <a:solidFill>
                  <a:schemeClr val="tx1"/>
                </a:solidFill>
              </a:rPr>
              <a:t>Nordsjællands Hospital</a:t>
            </a:r>
          </a:p>
        </p:txBody>
      </p:sp>
      <p:sp>
        <p:nvSpPr>
          <p:cNvPr id="17" name="text" descr="{&quot;templafy&quot;:{&quot;id&quot;:&quot;5b44ab66-1280-4105-be02-e8a036352714&quot;}}" title="UserProfile.CenterFreeText">
            <a:extLst>
              <a:ext uri="{FF2B5EF4-FFF2-40B4-BE49-F238E27FC236}">
                <a16:creationId xmlns:a16="http://schemas.microsoft.com/office/drawing/2014/main" id="{453BA509-AEA3-42BA-BFA2-2D8120882C40}"/>
              </a:ext>
            </a:extLst>
          </p:cNvPr>
          <p:cNvSpPr txBox="1">
            <a:spLocks/>
          </p:cNvSpPr>
          <p:nvPr userDrawn="1"/>
        </p:nvSpPr>
        <p:spPr>
          <a:xfrm>
            <a:off x="1366838" y="404686"/>
            <a:ext cx="6120000" cy="422153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None/>
              <a:defRPr lang="da-DK" sz="1200" b="1" kern="1200" baseline="0" dirty="0">
                <a:solidFill>
                  <a:srgbClr val="B3B3B3"/>
                </a:solidFill>
                <a:latin typeface="+mn-lt"/>
                <a:ea typeface="+mn-ea"/>
                <a:cs typeface="+mn-cs"/>
              </a:defRPr>
            </a:lvl1pPr>
            <a:lvl2pPr marL="504000" indent="-144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20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8000" indent="-126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000" indent="-108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8000" indent="-108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6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1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2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0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8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808080"/>
              </a:buClr>
              <a:buFont typeface="Arial" panose="020B0604020202020204" pitchFamily="34" charset="0"/>
              <a:buChar char="•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dirty="0">
                <a:solidFill>
                  <a:srgbClr val="B3B3B3"/>
                </a:solidFill>
              </a:rPr>
              <a:t>Akutafdelingen</a:t>
            </a:r>
          </a:p>
        </p:txBody>
      </p:sp>
      <p:sp>
        <p:nvSpPr>
          <p:cNvPr id="19" name="text" descr="{&quot;templafy&quot;:{&quot;id&quot;:&quot;5baf3bd3-7d23-4378-96f2-14e92b4ee7fb&quot;}}" hidden="1" title="UserProfile.Centers.Center_{{DocumentLanguage}}">
            <a:extLst>
              <a:ext uri="{FF2B5EF4-FFF2-40B4-BE49-F238E27FC236}">
                <a16:creationId xmlns:a16="http://schemas.microsoft.com/office/drawing/2014/main" id="{54DF22DF-2E32-46BB-9E30-FD81DB7AE5E3}"/>
              </a:ext>
            </a:extLst>
          </p:cNvPr>
          <p:cNvSpPr txBox="1">
            <a:spLocks/>
          </p:cNvSpPr>
          <p:nvPr userDrawn="1"/>
        </p:nvSpPr>
        <p:spPr>
          <a:xfrm>
            <a:off x="1366838" y="404664"/>
            <a:ext cx="6120000" cy="422153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None/>
              <a:defRPr lang="da-DK" sz="1200" b="1" kern="1200" baseline="0" dirty="0">
                <a:solidFill>
                  <a:srgbClr val="B3B3B3"/>
                </a:solidFill>
                <a:latin typeface="+mn-lt"/>
                <a:ea typeface="+mn-ea"/>
                <a:cs typeface="+mn-cs"/>
              </a:defRPr>
            </a:lvl1pPr>
            <a:lvl2pPr marL="504000" indent="-144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20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8000" indent="-126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000" indent="-108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8000" indent="-108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6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1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2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0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8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808080"/>
              </a:buClr>
              <a:buFont typeface="Arial" panose="020B0604020202020204" pitchFamily="34" charset="0"/>
              <a:buChar char="•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1400" dirty="0">
              <a:solidFill>
                <a:srgbClr val="B3B3B3"/>
              </a:solidFill>
            </a:endParaRPr>
          </a:p>
        </p:txBody>
      </p:sp>
      <p:sp>
        <p:nvSpPr>
          <p:cNvPr id="22" name="text" descr="{&quot;templafy&quot;:{&quot;id&quot;:&quot;d42dd19f-5976-42bd-877c-fe93ff2e1eee&quot;}}" title="Form.PresentationTitle">
            <a:extLst>
              <a:ext uri="{FF2B5EF4-FFF2-40B4-BE49-F238E27FC236}">
                <a16:creationId xmlns:a16="http://schemas.microsoft.com/office/drawing/2014/main" id="{31DBF82D-AED9-4C75-AB26-9B39D93076D8}"/>
              </a:ext>
            </a:extLst>
          </p:cNvPr>
          <p:cNvSpPr txBox="1"/>
          <p:nvPr userDrawn="1"/>
        </p:nvSpPr>
        <p:spPr>
          <a:xfrm>
            <a:off x="1368000" y="6289200"/>
            <a:ext cx="3780000" cy="1800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endParaRPr lang="da-DK" sz="1000" dirty="0">
              <a:solidFill>
                <a:schemeClr val="tx1"/>
              </a:solidFill>
            </a:endParaRPr>
          </a:p>
        </p:txBody>
      </p:sp>
      <p:pic>
        <p:nvPicPr>
          <p:cNvPr id="632410465" name="image" descr="{&quot;templafy&quot;:{&quot;id&quot;:&quot;9c150c41-5319-402f-9525-c71fc2f0fa71&quot;}}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69013" y="872704"/>
            <a:ext cx="871200" cy="900000"/>
          </a:xfrm>
          <a:prstGeom prst="rect">
            <a:avLst/>
          </a:prstGeom>
        </p:spPr>
      </p:pic>
      <p:pic>
        <p:nvPicPr>
          <p:cNvPr id="1627394028" name="image" descr="{&quot;templafy&quot;:{&quot;id&quot;:&quot;9528c8e3-5cb4-4a91-9d4c-365cc6466dad&quot;}}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69013" y="260648"/>
            <a:ext cx="871200" cy="900000"/>
          </a:xfrm>
          <a:prstGeom prst="rect">
            <a:avLst/>
          </a:prstGeom>
        </p:spPr>
      </p:pic>
      <p:sp>
        <p:nvSpPr>
          <p:cNvPr id="29" name="text" descr="{&quot;templafy&quot;:{&quot;id&quot;:&quot;e56eebbb-1a4b-4506-9f9d-b793442aa247&quot;}}" title="UserProfile.Name">
            <a:extLst>
              <a:ext uri="{FF2B5EF4-FFF2-40B4-BE49-F238E27FC236}">
                <a16:creationId xmlns:a16="http://schemas.microsoft.com/office/drawing/2014/main" id="{ED054364-705A-41F4-AFC5-8A7293874A86}"/>
              </a:ext>
            </a:extLst>
          </p:cNvPr>
          <p:cNvSpPr txBox="1"/>
          <p:nvPr userDrawn="1"/>
        </p:nvSpPr>
        <p:spPr>
          <a:xfrm>
            <a:off x="7891200" y="6289200"/>
            <a:ext cx="3387600" cy="1800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da-DK" sz="1000" dirty="0" err="1">
                <a:solidFill>
                  <a:schemeClr val="tx1"/>
                </a:solidFill>
              </a:rPr>
              <a:t>Thomas Schmidt</a:t>
            </a:r>
          </a:p>
        </p:txBody>
      </p:sp>
      <p:sp>
        <p:nvSpPr>
          <p:cNvPr id="30" name="text" descr="{&quot;templafy&quot;:{&quot;id&quot;:&quot;e877db94-3fb6-4aff-9ab2-c758585ad964&quot;}}" hidden="1" title="Form.Manuel_dato">
            <a:extLst>
              <a:ext uri="{FF2B5EF4-FFF2-40B4-BE49-F238E27FC236}">
                <a16:creationId xmlns:a16="http://schemas.microsoft.com/office/drawing/2014/main" id="{824D26E6-65DD-4D4A-90AB-8D1335ED0F78}"/>
              </a:ext>
            </a:extLst>
          </p:cNvPr>
          <p:cNvSpPr txBox="1"/>
          <p:nvPr userDrawn="1"/>
        </p:nvSpPr>
        <p:spPr>
          <a:xfrm>
            <a:off x="7891200" y="6289200"/>
            <a:ext cx="3387600" cy="1800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endParaRPr lang="da-DK" sz="1000" dirty="0" err="1">
              <a:solidFill>
                <a:schemeClr val="tx1"/>
              </a:solidFill>
            </a:endParaRPr>
          </a:p>
        </p:txBody>
      </p:sp>
      <p:pic>
        <p:nvPicPr>
          <p:cNvPr id="850785361" name="image" descr="{&quot;templafy&quot;:{&quot;id&quot;:&quot;6e831ace-6cfd-49d5-85fe-ec80bdbc9d96&quot;}}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684000" cy="6858000"/>
          </a:xfrm>
          <a:prstGeom prst="rect">
            <a:avLst/>
          </a:prstGeom>
        </p:spPr>
      </p:pic>
      <p:sp>
        <p:nvSpPr>
          <p:cNvPr id="18" name="Rektangel 17">
            <a:extLst>
              <a:ext uri="{FF2B5EF4-FFF2-40B4-BE49-F238E27FC236}">
                <a16:creationId xmlns:a16="http://schemas.microsoft.com/office/drawing/2014/main" id="{6FD4C43F-4081-4BC5-87EE-BACD7BEA5FCB}"/>
              </a:ext>
            </a:extLst>
          </p:cNvPr>
          <p:cNvSpPr/>
          <p:nvPr userDrawn="1"/>
        </p:nvSpPr>
        <p:spPr>
          <a:xfrm>
            <a:off x="0" y="1"/>
            <a:ext cx="683568" cy="19891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pic>
        <p:nvPicPr>
          <p:cNvPr id="1007072669" name="image" descr="{&quot;templafy&quot;:{&quot;id&quot;:&quot;5ac63cfc-311d-4a54-9080-480384546d07&quot;}}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" y="1542701"/>
            <a:ext cx="687600" cy="687600"/>
          </a:xfrm>
          <a:prstGeom prst="rect">
            <a:avLst/>
          </a:prstGeom>
        </p:spPr>
      </p:pic>
      <p:pic>
        <p:nvPicPr>
          <p:cNvPr id="25" name="Region">
            <a:extLst>
              <a:ext uri="{FF2B5EF4-FFF2-40B4-BE49-F238E27FC236}">
                <a16:creationId xmlns:a16="http://schemas.microsoft.com/office/drawing/2014/main" id="{53844F14-517A-4B48-AF56-A237DD5C572F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732" y="1588108"/>
            <a:ext cx="116417" cy="594784"/>
          </a:xfrm>
          <a:prstGeom prst="rect">
            <a:avLst/>
          </a:prstGeom>
        </p:spPr>
      </p:pic>
      <p:pic>
        <p:nvPicPr>
          <p:cNvPr id="1490123801" name="image" descr="{&quot;templafy&quot;:{&quot;id&quot;:&quot;d9d51d9c-40be-4df4-a304-9880856561dd&quot;}}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57600" y="97200"/>
            <a:ext cx="2178000" cy="68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51253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snit star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Hvid dæk boks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800" dirty="0"/>
          </a:p>
        </p:txBody>
      </p:sp>
      <p:sp>
        <p:nvSpPr>
          <p:cNvPr id="23" name="Rektangel 22">
            <a:extLst>
              <a:ext uri="{FF2B5EF4-FFF2-40B4-BE49-F238E27FC236}">
                <a16:creationId xmlns:a16="http://schemas.microsoft.com/office/drawing/2014/main" id="{946ACD3F-77FE-46A7-B7B8-79E4AD64EA4A}"/>
              </a:ext>
            </a:extLst>
          </p:cNvPr>
          <p:cNvSpPr/>
          <p:nvPr userDrawn="1"/>
        </p:nvSpPr>
        <p:spPr>
          <a:xfrm>
            <a:off x="0" y="0"/>
            <a:ext cx="7464151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800" dirty="0"/>
          </a:p>
        </p:txBody>
      </p:sp>
      <p:sp>
        <p:nvSpPr>
          <p:cNvPr id="2" name="Date Placeholder 1" hidden="1">
            <a:extLst>
              <a:ext uri="{FF2B5EF4-FFF2-40B4-BE49-F238E27FC236}">
                <a16:creationId xmlns:a16="http://schemas.microsoft.com/office/drawing/2014/main" id="{49DD8573-7CBB-4652-800A-962EBE3F49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3" name="Footer Placeholder 2" hidden="1">
            <a:extLst>
              <a:ext uri="{FF2B5EF4-FFF2-40B4-BE49-F238E27FC236}">
                <a16:creationId xmlns:a16="http://schemas.microsoft.com/office/drawing/2014/main" id="{37273E1E-FA5D-4987-9D9D-4AC13F5E60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A501F5-EB62-40C6-A824-362A150E22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DAB5548-7253-48D6-B95B-F3D312A72220}" type="slidenum">
              <a:rPr lang="en-GB" smtClean="0"/>
              <a:pPr/>
              <a:t>‹nr.›</a:t>
            </a:fld>
            <a:endParaRPr lang="en-GB" dirty="0"/>
          </a:p>
        </p:txBody>
      </p:sp>
      <p:sp>
        <p:nvSpPr>
          <p:cNvPr id="16" name="text" descr="{&quot;templafy&quot;:{&quot;id&quot;:&quot;e791a2f8-d9b8-4c20-8936-28d955a77377&quot;}}" title="UserProfile.Office.Virksomhed_{{DocumentLanguage}}">
            <a:extLst>
              <a:ext uri="{FF2B5EF4-FFF2-40B4-BE49-F238E27FC236}">
                <a16:creationId xmlns:a16="http://schemas.microsoft.com/office/drawing/2014/main" id="{FEADB208-04FC-4883-BFF3-8853B2AEB238}"/>
              </a:ext>
            </a:extLst>
          </p:cNvPr>
          <p:cNvSpPr txBox="1"/>
          <p:nvPr userDrawn="1"/>
        </p:nvSpPr>
        <p:spPr>
          <a:xfrm>
            <a:off x="1366838" y="207098"/>
            <a:ext cx="6120000" cy="21544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da-DK" sz="1400" b="1" noProof="0" dirty="0">
                <a:solidFill>
                  <a:schemeClr val="bg1"/>
                </a:solidFill>
              </a:rPr>
              <a:t>Nordsjællands Hospital</a:t>
            </a:r>
          </a:p>
        </p:txBody>
      </p:sp>
      <p:sp>
        <p:nvSpPr>
          <p:cNvPr id="17" name="text" descr="{&quot;templafy&quot;:{&quot;id&quot;:&quot;a9ad540b-9b7c-4899-9974-a2d6d0b9b9a6&quot;}}" title="UserProfile.CenterFreeText">
            <a:extLst>
              <a:ext uri="{FF2B5EF4-FFF2-40B4-BE49-F238E27FC236}">
                <a16:creationId xmlns:a16="http://schemas.microsoft.com/office/drawing/2014/main" id="{453BA509-AEA3-42BA-BFA2-2D8120882C40}"/>
              </a:ext>
            </a:extLst>
          </p:cNvPr>
          <p:cNvSpPr txBox="1">
            <a:spLocks/>
          </p:cNvSpPr>
          <p:nvPr userDrawn="1"/>
        </p:nvSpPr>
        <p:spPr>
          <a:xfrm>
            <a:off x="1366838" y="404686"/>
            <a:ext cx="6120000" cy="422153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None/>
              <a:defRPr lang="da-DK" sz="1200" b="1" kern="1200" baseline="0" dirty="0">
                <a:solidFill>
                  <a:srgbClr val="B3B3B3"/>
                </a:solidFill>
                <a:latin typeface="+mn-lt"/>
                <a:ea typeface="+mn-ea"/>
                <a:cs typeface="+mn-cs"/>
              </a:defRPr>
            </a:lvl1pPr>
            <a:lvl2pPr marL="504000" indent="-144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20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8000" indent="-126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000" indent="-108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8000" indent="-108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6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1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2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0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8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808080"/>
              </a:buClr>
              <a:buFont typeface="Arial" panose="020B0604020202020204" pitchFamily="34" charset="0"/>
              <a:buChar char="•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dirty="0">
                <a:solidFill>
                  <a:schemeClr val="bg1"/>
                </a:solidFill>
              </a:rPr>
              <a:t>Akutafdelingen</a:t>
            </a:r>
          </a:p>
        </p:txBody>
      </p:sp>
      <p:sp>
        <p:nvSpPr>
          <p:cNvPr id="19" name="text" descr="{&quot;templafy&quot;:{&quot;id&quot;:&quot;b607365a-2dd2-44c4-8f54-2380f531ce8d&quot;}}" hidden="1" title="UserProfile.Centers.Center_{{DocumentLanguage}}">
            <a:extLst>
              <a:ext uri="{FF2B5EF4-FFF2-40B4-BE49-F238E27FC236}">
                <a16:creationId xmlns:a16="http://schemas.microsoft.com/office/drawing/2014/main" id="{54DF22DF-2E32-46BB-9E30-FD81DB7AE5E3}"/>
              </a:ext>
            </a:extLst>
          </p:cNvPr>
          <p:cNvSpPr txBox="1">
            <a:spLocks/>
          </p:cNvSpPr>
          <p:nvPr userDrawn="1"/>
        </p:nvSpPr>
        <p:spPr>
          <a:xfrm>
            <a:off x="1366838" y="404664"/>
            <a:ext cx="6120000" cy="422153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None/>
              <a:defRPr lang="da-DK" sz="1200" b="1" kern="1200" baseline="0" dirty="0">
                <a:solidFill>
                  <a:srgbClr val="B3B3B3"/>
                </a:solidFill>
                <a:latin typeface="+mn-lt"/>
                <a:ea typeface="+mn-ea"/>
                <a:cs typeface="+mn-cs"/>
              </a:defRPr>
            </a:lvl1pPr>
            <a:lvl2pPr marL="504000" indent="-144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20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8000" indent="-126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000" indent="-108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8000" indent="-108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6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1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2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0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8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808080"/>
              </a:buClr>
              <a:buFont typeface="Arial" panose="020B0604020202020204" pitchFamily="34" charset="0"/>
              <a:buChar char="•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1400" dirty="0">
              <a:solidFill>
                <a:schemeClr val="bg1"/>
              </a:solidFill>
            </a:endParaRPr>
          </a:p>
        </p:txBody>
      </p:sp>
      <p:sp>
        <p:nvSpPr>
          <p:cNvPr id="22" name="text" descr="{&quot;templafy&quot;:{&quot;id&quot;:&quot;3b62de31-b1e5-45e9-b664-48339af6b8e6&quot;}}" title="Form.PresentationTitle">
            <a:extLst>
              <a:ext uri="{FF2B5EF4-FFF2-40B4-BE49-F238E27FC236}">
                <a16:creationId xmlns:a16="http://schemas.microsoft.com/office/drawing/2014/main" id="{31DBF82D-AED9-4C75-AB26-9B39D93076D8}"/>
              </a:ext>
            </a:extLst>
          </p:cNvPr>
          <p:cNvSpPr txBox="1"/>
          <p:nvPr userDrawn="1"/>
        </p:nvSpPr>
        <p:spPr>
          <a:xfrm>
            <a:off x="1368000" y="6289200"/>
            <a:ext cx="3780000" cy="1800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endParaRPr lang="da-DK" sz="1000" dirty="0">
              <a:solidFill>
                <a:schemeClr val="bg1"/>
              </a:solidFill>
            </a:endParaRPr>
          </a:p>
        </p:txBody>
      </p:sp>
      <p:pic>
        <p:nvPicPr>
          <p:cNvPr id="109056315" name="image" descr="{&quot;templafy&quot;:{&quot;id&quot;:&quot;8d67dfdf-8419-49f3-a022-45c0457a9b23&quot;}}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69013" y="872704"/>
            <a:ext cx="871200" cy="900000"/>
          </a:xfrm>
          <a:prstGeom prst="rect">
            <a:avLst/>
          </a:prstGeom>
        </p:spPr>
      </p:pic>
      <p:pic>
        <p:nvPicPr>
          <p:cNvPr id="553083220" name="image" descr="{&quot;templafy&quot;:{&quot;id&quot;:&quot;43bf7584-5094-4a8b-b4c1-377884e67d27&quot;}}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69013" y="260648"/>
            <a:ext cx="871200" cy="900000"/>
          </a:xfrm>
          <a:prstGeom prst="rect">
            <a:avLst/>
          </a:prstGeom>
        </p:spPr>
      </p:pic>
      <p:sp>
        <p:nvSpPr>
          <p:cNvPr id="29" name="text" descr="{&quot;templafy&quot;:{&quot;id&quot;:&quot;bef03480-275c-4b94-830a-7609e8da6c78&quot;}}" title="UserProfile.Name">
            <a:extLst>
              <a:ext uri="{FF2B5EF4-FFF2-40B4-BE49-F238E27FC236}">
                <a16:creationId xmlns:a16="http://schemas.microsoft.com/office/drawing/2014/main" id="{ED054364-705A-41F4-AFC5-8A7293874A86}"/>
              </a:ext>
            </a:extLst>
          </p:cNvPr>
          <p:cNvSpPr txBox="1"/>
          <p:nvPr userDrawn="1"/>
        </p:nvSpPr>
        <p:spPr>
          <a:xfrm>
            <a:off x="7891200" y="6289200"/>
            <a:ext cx="3387600" cy="1800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da-DK" sz="1000" dirty="0" err="1">
                <a:solidFill>
                  <a:schemeClr val="tx1"/>
                </a:solidFill>
              </a:rPr>
              <a:t>Thomas Schmidt</a:t>
            </a:r>
          </a:p>
        </p:txBody>
      </p:sp>
      <p:sp>
        <p:nvSpPr>
          <p:cNvPr id="30" name="text" descr="{&quot;templafy&quot;:{&quot;id&quot;:&quot;3c219a45-fa42-4c40-8f8a-c7cada8b6d4c&quot;}}" hidden="1" title="Form.Manuel_dato">
            <a:extLst>
              <a:ext uri="{FF2B5EF4-FFF2-40B4-BE49-F238E27FC236}">
                <a16:creationId xmlns:a16="http://schemas.microsoft.com/office/drawing/2014/main" id="{824D26E6-65DD-4D4A-90AB-8D1335ED0F78}"/>
              </a:ext>
            </a:extLst>
          </p:cNvPr>
          <p:cNvSpPr txBox="1"/>
          <p:nvPr userDrawn="1"/>
        </p:nvSpPr>
        <p:spPr>
          <a:xfrm>
            <a:off x="7891200" y="6289200"/>
            <a:ext cx="3387600" cy="1800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endParaRPr lang="da-DK" sz="1000" dirty="0" err="1">
              <a:solidFill>
                <a:schemeClr val="tx1"/>
              </a:solidFill>
            </a:endParaRPr>
          </a:p>
        </p:txBody>
      </p:sp>
      <p:sp>
        <p:nvSpPr>
          <p:cNvPr id="32" name="Titel 1">
            <a:extLst>
              <a:ext uri="{FF2B5EF4-FFF2-40B4-BE49-F238E27FC236}">
                <a16:creationId xmlns:a16="http://schemas.microsoft.com/office/drawing/2014/main" id="{4CDF0DB2-1037-4B3D-9866-85FC4F8951B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66836" y="872078"/>
            <a:ext cx="5209234" cy="8269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Overskrift 28pt i max. to linjer teksten vokser opad </a:t>
            </a:r>
            <a:endParaRPr lang="en-GB" dirty="0"/>
          </a:p>
        </p:txBody>
      </p:sp>
      <p:sp>
        <p:nvSpPr>
          <p:cNvPr id="33" name="Pladsholder til billede 2">
            <a:extLst>
              <a:ext uri="{FF2B5EF4-FFF2-40B4-BE49-F238E27FC236}">
                <a16:creationId xmlns:a16="http://schemas.microsoft.com/office/drawing/2014/main" id="{E4E17A79-F37E-41DA-B54E-BEA03CB50E11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7464150" y="0"/>
            <a:ext cx="4723729" cy="6857447"/>
          </a:xfrm>
        </p:spPr>
        <p:txBody>
          <a:bodyPr tIns="612000" anchor="ctr" anchorCtr="0"/>
          <a:lstStyle>
            <a:lvl1pPr marL="0" indent="0" algn="ctr">
              <a:buNone/>
              <a:defRPr sz="1400" baseline="0">
                <a:solidFill>
                  <a:schemeClr val="accent6"/>
                </a:solidFill>
              </a:defRPr>
            </a:lvl1pPr>
          </a:lstStyle>
          <a:p>
            <a:r>
              <a:rPr lang="da-DK" dirty="0"/>
              <a:t>Klik på ikon for at indsætte billede</a:t>
            </a:r>
          </a:p>
        </p:txBody>
      </p:sp>
      <p:sp>
        <p:nvSpPr>
          <p:cNvPr id="34" name="Pladsholder til indhold 2">
            <a:extLst>
              <a:ext uri="{FF2B5EF4-FFF2-40B4-BE49-F238E27FC236}">
                <a16:creationId xmlns:a16="http://schemas.microsoft.com/office/drawing/2014/main" id="{4F6C9FCB-BFA0-43B3-A8D2-73B806091F79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1366836" y="2006069"/>
            <a:ext cx="5213351" cy="3831675"/>
          </a:xfrm>
        </p:spPr>
        <p:txBody>
          <a:bodyPr/>
          <a:lstStyle>
            <a:lvl1pPr marL="270000" indent="-270000">
              <a:defRPr baseline="0">
                <a:solidFill>
                  <a:schemeClr val="bg1"/>
                </a:solidFill>
              </a:defRPr>
            </a:lvl1pPr>
            <a:lvl2pPr marL="630000" indent="-270000">
              <a:defRPr>
                <a:solidFill>
                  <a:schemeClr val="bg1"/>
                </a:solidFill>
              </a:defRPr>
            </a:lvl2pPr>
            <a:lvl3pPr marL="936000" indent="-234000">
              <a:defRPr>
                <a:solidFill>
                  <a:schemeClr val="bg1"/>
                </a:solidFill>
              </a:defRPr>
            </a:lvl3pPr>
            <a:lvl4pPr marL="1296000" indent="-216000">
              <a:defRPr>
                <a:solidFill>
                  <a:schemeClr val="bg1"/>
                </a:solidFill>
              </a:defRPr>
            </a:lvl4pPr>
            <a:lvl5pPr marL="1656000" indent="-216000">
              <a:defRPr>
                <a:solidFill>
                  <a:schemeClr val="bg1"/>
                </a:solidFill>
              </a:defRPr>
            </a:lvl5pPr>
            <a:lvl6pPr marL="1998000" indent="-180000">
              <a:defRPr>
                <a:solidFill>
                  <a:schemeClr val="bg1"/>
                </a:solidFill>
              </a:defRPr>
            </a:lvl6pPr>
            <a:lvl7pPr marL="2358000" indent="-180000">
              <a:defRPr>
                <a:solidFill>
                  <a:schemeClr val="bg1"/>
                </a:solidFill>
              </a:defRPr>
            </a:lvl7pPr>
            <a:lvl8pPr marL="2718000" indent="-180000">
              <a:defRPr>
                <a:solidFill>
                  <a:schemeClr val="bg1"/>
                </a:solidFill>
              </a:defRPr>
            </a:lvl8pPr>
            <a:lvl9pPr marL="2718000" indent="-180000">
              <a:defRPr sz="1000">
                <a:solidFill>
                  <a:schemeClr val="bg1"/>
                </a:solidFill>
              </a:defRPr>
            </a:lvl9pPr>
          </a:lstStyle>
          <a:p>
            <a:pPr lvl="0"/>
            <a:r>
              <a:rPr lang="da-DK" dirty="0"/>
              <a:t>Brødtekst 22pt skrives her, eller tabel og diagram indsættes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  <a:p>
            <a:pPr lvl="5"/>
            <a:r>
              <a:rPr lang="da-DK" dirty="0"/>
              <a:t>6</a:t>
            </a:r>
          </a:p>
          <a:p>
            <a:pPr lvl="6"/>
            <a:r>
              <a:rPr lang="da-DK" dirty="0"/>
              <a:t>7</a:t>
            </a:r>
          </a:p>
          <a:p>
            <a:pPr lvl="7"/>
            <a:r>
              <a:rPr lang="da-DK" dirty="0"/>
              <a:t>8</a:t>
            </a:r>
          </a:p>
          <a:p>
            <a:pPr lvl="8"/>
            <a:r>
              <a:rPr lang="da-DK" dirty="0"/>
              <a:t>9</a:t>
            </a:r>
          </a:p>
          <a:p>
            <a:pPr lvl="8"/>
            <a:endParaRPr lang="da-DK" dirty="0"/>
          </a:p>
        </p:txBody>
      </p:sp>
      <p:pic>
        <p:nvPicPr>
          <p:cNvPr id="471639322" name="image" descr="{&quot;templafy&quot;:{&quot;id&quot;:&quot;5ede727b-be2f-4ddb-bc9e-48f32d5cda46&quot;}}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684000" cy="6858000"/>
          </a:xfrm>
          <a:prstGeom prst="rect">
            <a:avLst/>
          </a:prstGeom>
        </p:spPr>
      </p:pic>
      <p:pic>
        <p:nvPicPr>
          <p:cNvPr id="543791397" name="image" descr="{&quot;templafy&quot;:{&quot;id&quot;:&quot;cd6911b5-475f-48a1-8ae2-78ad436b7403&quot;}}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73324" y="6314400"/>
            <a:ext cx="1324800" cy="421200"/>
          </a:xfrm>
          <a:prstGeom prst="rect">
            <a:avLst/>
          </a:prstGeom>
        </p:spPr>
      </p:pic>
      <p:pic>
        <p:nvPicPr>
          <p:cNvPr id="865143406" name="image" descr="{&quot;templafy&quot;:{&quot;id&quot;:&quot;c3190e28-6114-439c-8528-ac97fe685567&quot;}}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" y="5718575"/>
            <a:ext cx="687600" cy="687600"/>
          </a:xfrm>
          <a:prstGeom prst="rect">
            <a:avLst/>
          </a:prstGeom>
        </p:spPr>
      </p:pic>
      <p:pic>
        <p:nvPicPr>
          <p:cNvPr id="37" name="Region">
            <a:extLst>
              <a:ext uri="{FF2B5EF4-FFF2-40B4-BE49-F238E27FC236}">
                <a16:creationId xmlns:a16="http://schemas.microsoft.com/office/drawing/2014/main" id="{55A8AFF3-487B-4DB0-800C-166C195F23C1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732" y="5763982"/>
            <a:ext cx="116417" cy="594784"/>
          </a:xfrm>
          <a:prstGeom prst="rect">
            <a:avLst/>
          </a:prstGeom>
        </p:spPr>
      </p:pic>
      <p:pic>
        <p:nvPicPr>
          <p:cNvPr id="1966668542" name="image" descr="{&quot;templafy&quot;:{&quot;id&quot;:&quot;d7e2272a-5c62-41cd-892d-9a48524d8d13&quot;}}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57600" y="97200"/>
            <a:ext cx="2178000" cy="68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70010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 hidden="1">
            <a:extLst>
              <a:ext uri="{FF2B5EF4-FFF2-40B4-BE49-F238E27FC236}">
                <a16:creationId xmlns:a16="http://schemas.microsoft.com/office/drawing/2014/main" id="{1ADD90D0-F6A3-4F85-A196-6E7F39CAA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6" name="Footer Placeholder 5" hidden="1">
            <a:extLst>
              <a:ext uri="{FF2B5EF4-FFF2-40B4-BE49-F238E27FC236}">
                <a16:creationId xmlns:a16="http://schemas.microsoft.com/office/drawing/2014/main" id="{84A09467-3A38-402F-9ED6-D89FA586BE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ADB719-CE50-4868-A2BA-4256CC1D41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B5548-7253-48D6-B95B-F3D312A72220}" type="slidenum">
              <a:rPr lang="da-DK" smtClean="0"/>
              <a:pPr/>
              <a:t>‹nr.›</a:t>
            </a:fld>
            <a:endParaRPr lang="da-DK" dirty="0"/>
          </a:p>
        </p:txBody>
      </p:sp>
      <p:pic>
        <p:nvPicPr>
          <p:cNvPr id="835846740" name="image" descr="{&quot;templafy&quot;:{&quot;id&quot;:&quot;9bf9c936-9395-4362-bb3d-1b77140d0efe&quot;}}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174000"/>
            <a:ext cx="684000" cy="684000"/>
          </a:xfrm>
          <a:prstGeom prst="rect">
            <a:avLst/>
          </a:prstGeom>
        </p:spPr>
      </p:pic>
      <p:pic>
        <p:nvPicPr>
          <p:cNvPr id="542080296" name="image" descr="{&quot;templafy&quot;:{&quot;id&quot;:&quot;5d459078-a0ef-407c-b9a1-96c3affbaf57&quot;}}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5718575"/>
            <a:ext cx="687600" cy="687600"/>
          </a:xfrm>
          <a:prstGeom prst="rect">
            <a:avLst/>
          </a:prstGeom>
        </p:spPr>
      </p:pic>
      <p:pic>
        <p:nvPicPr>
          <p:cNvPr id="10" name="Region">
            <a:extLst>
              <a:ext uri="{FF2B5EF4-FFF2-40B4-BE49-F238E27FC236}">
                <a16:creationId xmlns:a16="http://schemas.microsoft.com/office/drawing/2014/main" id="{F7978959-2DB0-44DD-987A-82DCD344EDE0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732" y="5763982"/>
            <a:ext cx="116417" cy="594784"/>
          </a:xfrm>
          <a:prstGeom prst="rect">
            <a:avLst/>
          </a:prstGeom>
        </p:spPr>
      </p:pic>
      <p:sp>
        <p:nvSpPr>
          <p:cNvPr id="11" name="text" descr="{&quot;templafy&quot;:{&quot;id&quot;:&quot;067e0d6c-cd68-4d6f-8318-829807aceb58&quot;}}" title="UserProfile.Office.Virksomhed_{{DocumentLanguage}}">
            <a:extLst>
              <a:ext uri="{FF2B5EF4-FFF2-40B4-BE49-F238E27FC236}">
                <a16:creationId xmlns:a16="http://schemas.microsoft.com/office/drawing/2014/main" id="{B4D4DF00-AF3E-4DC7-ABCD-B4BE3CF93D63}"/>
              </a:ext>
            </a:extLst>
          </p:cNvPr>
          <p:cNvSpPr txBox="1"/>
          <p:nvPr userDrawn="1"/>
        </p:nvSpPr>
        <p:spPr>
          <a:xfrm>
            <a:off x="1366838" y="207098"/>
            <a:ext cx="6120000" cy="21544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da-DK" sz="1400" b="1" noProof="0" dirty="0">
                <a:solidFill>
                  <a:srgbClr val="565656"/>
                </a:solidFill>
              </a:rPr>
              <a:t>Nordsjællands Hospital</a:t>
            </a:r>
          </a:p>
        </p:txBody>
      </p:sp>
      <p:sp>
        <p:nvSpPr>
          <p:cNvPr id="12" name="text" descr="{&quot;templafy&quot;:{&quot;id&quot;:&quot;f01bdc0c-2cc4-4038-8e13-70550fdea2eb&quot;}}" title="UserProfile.CenterFreeText">
            <a:extLst>
              <a:ext uri="{FF2B5EF4-FFF2-40B4-BE49-F238E27FC236}">
                <a16:creationId xmlns:a16="http://schemas.microsoft.com/office/drawing/2014/main" id="{F46AE864-C9BA-42F1-BDB3-A7972E5A9F46}"/>
              </a:ext>
            </a:extLst>
          </p:cNvPr>
          <p:cNvSpPr txBox="1">
            <a:spLocks/>
          </p:cNvSpPr>
          <p:nvPr userDrawn="1"/>
        </p:nvSpPr>
        <p:spPr>
          <a:xfrm>
            <a:off x="1366838" y="417600"/>
            <a:ext cx="6120000" cy="422153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None/>
              <a:defRPr lang="da-DK" sz="1200" b="1" kern="1200" baseline="0" dirty="0">
                <a:solidFill>
                  <a:srgbClr val="B3B3B3"/>
                </a:solidFill>
                <a:latin typeface="+mn-lt"/>
                <a:ea typeface="+mn-ea"/>
                <a:cs typeface="+mn-cs"/>
              </a:defRPr>
            </a:lvl1pPr>
            <a:lvl2pPr marL="504000" indent="-144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20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8000" indent="-126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000" indent="-108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8000" indent="-108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6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1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2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0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8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808080"/>
              </a:buClr>
              <a:buFont typeface="Arial" panose="020B0604020202020204" pitchFamily="34" charset="0"/>
              <a:buChar char="•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dirty="0"/>
              <a:t>Akutafdelingen</a:t>
            </a:r>
          </a:p>
        </p:txBody>
      </p:sp>
      <p:sp>
        <p:nvSpPr>
          <p:cNvPr id="13" name="text" descr="{&quot;templafy&quot;:{&quot;id&quot;:&quot;6a80fbbe-1a35-49bf-9f40-2c14a7c932f4&quot;}}" hidden="1" title="UserProfile.Centers.Center_{{DocumentLanguage}}">
            <a:extLst>
              <a:ext uri="{FF2B5EF4-FFF2-40B4-BE49-F238E27FC236}">
                <a16:creationId xmlns:a16="http://schemas.microsoft.com/office/drawing/2014/main" id="{69118E20-973C-46A3-AAC4-295762DCC1E1}"/>
              </a:ext>
            </a:extLst>
          </p:cNvPr>
          <p:cNvSpPr txBox="1">
            <a:spLocks/>
          </p:cNvSpPr>
          <p:nvPr userDrawn="1"/>
        </p:nvSpPr>
        <p:spPr>
          <a:xfrm>
            <a:off x="1366838" y="417578"/>
            <a:ext cx="6120000" cy="422153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None/>
              <a:defRPr lang="da-DK" sz="1200" b="1" kern="1200" baseline="0" dirty="0">
                <a:solidFill>
                  <a:srgbClr val="B3B3B3"/>
                </a:solidFill>
                <a:latin typeface="+mn-lt"/>
                <a:ea typeface="+mn-ea"/>
                <a:cs typeface="+mn-cs"/>
              </a:defRPr>
            </a:lvl1pPr>
            <a:lvl2pPr marL="504000" indent="-144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20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8000" indent="-126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000" indent="-108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8000" indent="-108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6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1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2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0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8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808080"/>
              </a:buClr>
              <a:buFont typeface="Arial" panose="020B0604020202020204" pitchFamily="34" charset="0"/>
              <a:buChar char="•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1400" dirty="0">
              <a:solidFill>
                <a:srgbClr val="B3B3B3"/>
              </a:solidFill>
            </a:endParaRPr>
          </a:p>
        </p:txBody>
      </p:sp>
      <p:sp>
        <p:nvSpPr>
          <p:cNvPr id="14" name="text" descr="{&quot;templafy&quot;:{&quot;id&quot;:&quot;6df07da3-4893-482f-b7b4-138e666c1800&quot;}}" title="Form.PresentationTitle">
            <a:extLst>
              <a:ext uri="{FF2B5EF4-FFF2-40B4-BE49-F238E27FC236}">
                <a16:creationId xmlns:a16="http://schemas.microsoft.com/office/drawing/2014/main" id="{C47B8F7A-A89D-4C0E-9C22-3FFB44C7AD50}"/>
              </a:ext>
            </a:extLst>
          </p:cNvPr>
          <p:cNvSpPr txBox="1"/>
          <p:nvPr userDrawn="1"/>
        </p:nvSpPr>
        <p:spPr>
          <a:xfrm>
            <a:off x="1368000" y="6289200"/>
            <a:ext cx="3780000" cy="1800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endParaRPr lang="da-DK" sz="1000" dirty="0">
              <a:solidFill>
                <a:schemeClr val="bg1"/>
              </a:solidFill>
            </a:endParaRPr>
          </a:p>
        </p:txBody>
      </p:sp>
      <p:pic>
        <p:nvPicPr>
          <p:cNvPr id="1672344076" name="image" descr="{&quot;templafy&quot;:{&quot;id&quot;:&quot;55394515-8400-4fa4-91e7-99865cb7ee23&quot;}}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73324" y="6314400"/>
            <a:ext cx="1324800" cy="421200"/>
          </a:xfrm>
          <a:prstGeom prst="rect">
            <a:avLst/>
          </a:prstGeom>
        </p:spPr>
      </p:pic>
      <p:pic>
        <p:nvPicPr>
          <p:cNvPr id="1548529307" name="image" descr="{&quot;templafy&quot;:{&quot;id&quot;:&quot;319fb1c1-d0b3-45d0-9e03-7e6ba6efb323&quot;}}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069013" y="872704"/>
            <a:ext cx="871200" cy="900000"/>
          </a:xfrm>
          <a:prstGeom prst="rect">
            <a:avLst/>
          </a:prstGeom>
        </p:spPr>
      </p:pic>
      <p:pic>
        <p:nvPicPr>
          <p:cNvPr id="370498180" name="image" descr="{&quot;templafy&quot;:{&quot;id&quot;:&quot;5fc80e65-44b7-4bba-8334-a610ac6819e6&quot;}}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069013" y="260648"/>
            <a:ext cx="871200" cy="900000"/>
          </a:xfrm>
          <a:prstGeom prst="rect">
            <a:avLst/>
          </a:prstGeom>
        </p:spPr>
      </p:pic>
      <p:sp>
        <p:nvSpPr>
          <p:cNvPr id="17" name="text" descr="{&quot;templafy&quot;:{&quot;id&quot;:&quot;4cd1836c-456e-4594-b03c-8c8d26312030&quot;}}" title="UserProfile.Name">
            <a:extLst>
              <a:ext uri="{FF2B5EF4-FFF2-40B4-BE49-F238E27FC236}">
                <a16:creationId xmlns:a16="http://schemas.microsoft.com/office/drawing/2014/main" id="{3D127054-B0BA-42D5-B9B5-3029C95093B7}"/>
              </a:ext>
            </a:extLst>
          </p:cNvPr>
          <p:cNvSpPr txBox="1"/>
          <p:nvPr userDrawn="1"/>
        </p:nvSpPr>
        <p:spPr>
          <a:xfrm>
            <a:off x="7891200" y="6289200"/>
            <a:ext cx="3387600" cy="1800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da-DK" sz="1000" dirty="0" err="1">
                <a:solidFill>
                  <a:schemeClr val="bg1"/>
                </a:solidFill>
              </a:rPr>
              <a:t>Thomas Schmidt</a:t>
            </a:r>
          </a:p>
        </p:txBody>
      </p:sp>
      <p:sp>
        <p:nvSpPr>
          <p:cNvPr id="18" name="text" descr="{&quot;templafy&quot;:{&quot;id&quot;:&quot;06edd1d6-d87a-43e4-b604-41113accdf1a&quot;}}" hidden="1" title="Form.Manuel_dato">
            <a:extLst>
              <a:ext uri="{FF2B5EF4-FFF2-40B4-BE49-F238E27FC236}">
                <a16:creationId xmlns:a16="http://schemas.microsoft.com/office/drawing/2014/main" id="{135BC48F-12FB-4B9D-AF58-8793099603C0}"/>
              </a:ext>
            </a:extLst>
          </p:cNvPr>
          <p:cNvSpPr txBox="1"/>
          <p:nvPr userDrawn="1"/>
        </p:nvSpPr>
        <p:spPr>
          <a:xfrm>
            <a:off x="7891200" y="6289200"/>
            <a:ext cx="3387600" cy="1800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endParaRPr lang="da-DK" sz="1000" dirty="0" err="1">
              <a:solidFill>
                <a:schemeClr val="bg1"/>
              </a:solidFill>
            </a:endParaRPr>
          </a:p>
        </p:txBody>
      </p:sp>
      <p:pic>
        <p:nvPicPr>
          <p:cNvPr id="1383489166" name="image" descr="{&quot;templafy&quot;:{&quot;id&quot;:&quot;87418eb6-d77c-4c12-a7c2-21293a4e000f&quot;}}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957600" y="97200"/>
            <a:ext cx="2178000" cy="68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86192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u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 userDrawn="1"/>
        </p:nvSpPr>
        <p:spPr>
          <a:xfrm>
            <a:off x="0" y="0"/>
            <a:ext cx="12191423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800" dirty="0"/>
          </a:p>
        </p:txBody>
      </p:sp>
      <p:sp>
        <p:nvSpPr>
          <p:cNvPr id="29" name="Rektangel 28">
            <a:extLst>
              <a:ext uri="{FF2B5EF4-FFF2-40B4-BE49-F238E27FC236}">
                <a16:creationId xmlns:a16="http://schemas.microsoft.com/office/drawing/2014/main" id="{AB805BE9-6F51-4341-9FCD-D36438E5A89E}"/>
              </a:ext>
            </a:extLst>
          </p:cNvPr>
          <p:cNvSpPr/>
          <p:nvPr userDrawn="1"/>
        </p:nvSpPr>
        <p:spPr>
          <a:xfrm>
            <a:off x="11514880" y="1"/>
            <a:ext cx="68356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pic>
        <p:nvPicPr>
          <p:cNvPr id="1606027009" name="image" descr="{&quot;templafy&quot;:{&quot;id&quot;:&quot;df922c1d-3664-46d7-8a86-de7bfdebc20b&quot;}}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84000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366837" y="1016733"/>
            <a:ext cx="10137775" cy="1312131"/>
          </a:xfrm>
        </p:spPr>
        <p:txBody>
          <a:bodyPr/>
          <a:lstStyle>
            <a:lvl1pPr>
              <a:lnSpc>
                <a:spcPct val="85000"/>
              </a:lnSpc>
              <a:defRPr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Overskrift 28pt i max. to linjer </a:t>
            </a:r>
            <a:br>
              <a:rPr lang="da-DK" dirty="0"/>
            </a:br>
            <a:r>
              <a:rPr lang="da-DK" dirty="0"/>
              <a:t>teksten vokser opad</a:t>
            </a:r>
          </a:p>
        </p:txBody>
      </p:sp>
      <p:sp>
        <p:nvSpPr>
          <p:cNvPr id="11" name="Pladsholder til tekst 2"/>
          <p:cNvSpPr>
            <a:spLocks noGrp="1"/>
          </p:cNvSpPr>
          <p:nvPr>
            <p:ph type="body" sz="quarter" idx="15" hasCustomPrompt="1"/>
          </p:nvPr>
        </p:nvSpPr>
        <p:spPr>
          <a:xfrm>
            <a:off x="1366837" y="2585610"/>
            <a:ext cx="4644000" cy="648000"/>
          </a:xfrm>
        </p:spPr>
        <p:txBody>
          <a:bodyPr/>
          <a:lstStyle>
            <a:lvl1pPr marL="0" indent="0">
              <a:lnSpc>
                <a:spcPct val="85000"/>
              </a:lnSpc>
              <a:buFont typeface="Arial" panose="020B0604020202020204" pitchFamily="34" charset="0"/>
              <a:buNone/>
              <a:defRPr sz="1600" baseline="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 marL="324000">
              <a:defRPr sz="1600">
                <a:solidFill>
                  <a:schemeClr val="bg1"/>
                </a:solidFill>
              </a:defRPr>
            </a:lvl3pPr>
            <a:lvl4pPr marL="540000">
              <a:defRPr lang="da-DK" sz="14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720000" indent="-90000"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da-DK" dirty="0"/>
              <a:t>Tak tekst 16pt i to eller max 3 linjer</a:t>
            </a:r>
          </a:p>
        </p:txBody>
      </p:sp>
      <p:sp>
        <p:nvSpPr>
          <p:cNvPr id="17" name="Pladsholder til tekst 3"/>
          <p:cNvSpPr>
            <a:spLocks noGrp="1"/>
          </p:cNvSpPr>
          <p:nvPr>
            <p:ph type="body" sz="quarter" idx="16" hasCustomPrompt="1"/>
          </p:nvPr>
        </p:nvSpPr>
        <p:spPr>
          <a:xfrm>
            <a:off x="1366837" y="3490922"/>
            <a:ext cx="4644000" cy="648000"/>
          </a:xfrm>
        </p:spPr>
        <p:txBody>
          <a:bodyPr/>
          <a:lstStyle>
            <a:lvl1pPr marL="0" indent="0">
              <a:lnSpc>
                <a:spcPct val="85000"/>
              </a:lnSpc>
              <a:buNone/>
              <a:defRPr sz="16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 marL="324000">
              <a:defRPr sz="1600">
                <a:solidFill>
                  <a:schemeClr val="bg1"/>
                </a:solidFill>
              </a:defRPr>
            </a:lvl3pPr>
            <a:lvl4pPr marL="540000">
              <a:defRPr lang="da-DK" sz="14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720000" indent="-90000"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da-DK" dirty="0"/>
              <a:t>Tak tekst 16pt i to eller max 3 linjer</a:t>
            </a:r>
          </a:p>
        </p:txBody>
      </p:sp>
      <p:sp>
        <p:nvSpPr>
          <p:cNvPr id="18" name="Pladsholder til tekst 4"/>
          <p:cNvSpPr>
            <a:spLocks noGrp="1"/>
          </p:cNvSpPr>
          <p:nvPr>
            <p:ph type="body" sz="quarter" idx="17" hasCustomPrompt="1"/>
          </p:nvPr>
        </p:nvSpPr>
        <p:spPr>
          <a:xfrm>
            <a:off x="6304551" y="2584800"/>
            <a:ext cx="4644000" cy="648000"/>
          </a:xfrm>
        </p:spPr>
        <p:txBody>
          <a:bodyPr/>
          <a:lstStyle>
            <a:lvl1pPr marL="0" indent="0">
              <a:lnSpc>
                <a:spcPct val="85000"/>
              </a:lnSpc>
              <a:buNone/>
              <a:defRPr sz="16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 marL="324000">
              <a:defRPr sz="1600">
                <a:solidFill>
                  <a:schemeClr val="bg1"/>
                </a:solidFill>
              </a:defRPr>
            </a:lvl3pPr>
            <a:lvl4pPr marL="540000">
              <a:defRPr lang="da-DK" sz="14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720000" indent="-90000"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da-DK" dirty="0"/>
              <a:t>Tak tekst 16pt i to eller max 3 linjer</a:t>
            </a:r>
          </a:p>
        </p:txBody>
      </p:sp>
      <p:sp>
        <p:nvSpPr>
          <p:cNvPr id="19" name="Pladsholder til tekst5"/>
          <p:cNvSpPr>
            <a:spLocks noGrp="1"/>
          </p:cNvSpPr>
          <p:nvPr>
            <p:ph type="body" sz="quarter" idx="18" hasCustomPrompt="1"/>
          </p:nvPr>
        </p:nvSpPr>
        <p:spPr>
          <a:xfrm>
            <a:off x="6304551" y="3492000"/>
            <a:ext cx="4644000" cy="648000"/>
          </a:xfrm>
        </p:spPr>
        <p:txBody>
          <a:bodyPr/>
          <a:lstStyle>
            <a:lvl1pPr marL="0" indent="0">
              <a:lnSpc>
                <a:spcPct val="85000"/>
              </a:lnSpc>
              <a:buNone/>
              <a:defRPr sz="16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 marL="324000">
              <a:defRPr sz="1600">
                <a:solidFill>
                  <a:schemeClr val="bg1"/>
                </a:solidFill>
              </a:defRPr>
            </a:lvl3pPr>
            <a:lvl4pPr marL="540000">
              <a:defRPr lang="da-DK" sz="14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720000" indent="-90000"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da-DK" dirty="0"/>
              <a:t>Tak tekst 16pt i to eller max 3 linjer</a:t>
            </a:r>
          </a:p>
        </p:txBody>
      </p:sp>
      <p:pic>
        <p:nvPicPr>
          <p:cNvPr id="1608281635" name="image" descr="{&quot;templafy&quot;:{&quot;id&quot;:&quot;b7bfeb29-63c1-4bc3-8f6d-143e6cf312a7&quot;}}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4806975"/>
            <a:ext cx="687600" cy="687600"/>
          </a:xfrm>
          <a:prstGeom prst="rect">
            <a:avLst/>
          </a:prstGeom>
        </p:spPr>
      </p:pic>
      <p:pic>
        <p:nvPicPr>
          <p:cNvPr id="32" name="Region">
            <a:extLst>
              <a:ext uri="{FF2B5EF4-FFF2-40B4-BE49-F238E27FC236}">
                <a16:creationId xmlns:a16="http://schemas.microsoft.com/office/drawing/2014/main" id="{7DBE4519-D315-4551-8FFF-23278A41F744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732" y="4852382"/>
            <a:ext cx="116417" cy="594784"/>
          </a:xfrm>
          <a:prstGeom prst="rect">
            <a:avLst/>
          </a:prstGeom>
        </p:spPr>
      </p:pic>
      <p:sp>
        <p:nvSpPr>
          <p:cNvPr id="3" name="Date Placeholder 2" hidden="1">
            <a:extLst>
              <a:ext uri="{FF2B5EF4-FFF2-40B4-BE49-F238E27FC236}">
                <a16:creationId xmlns:a16="http://schemas.microsoft.com/office/drawing/2014/main" id="{4E5C5C65-92B8-4B3F-BE1B-63180EB0E183}"/>
              </a:ext>
            </a:extLst>
          </p:cNvPr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" name="Footer Placeholder 6" hidden="1">
            <a:extLst>
              <a:ext uri="{FF2B5EF4-FFF2-40B4-BE49-F238E27FC236}">
                <a16:creationId xmlns:a16="http://schemas.microsoft.com/office/drawing/2014/main" id="{9908E025-A0FB-4A57-BEE6-3B848F4574F7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D89C57-8555-49A1-8F50-00267BCA1260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0DAB5548-7253-48D6-B95B-F3D312A72220}" type="slidenum">
              <a:rPr lang="da-DK" smtClean="0"/>
              <a:pPr/>
              <a:t>‹nr.›</a:t>
            </a:fld>
            <a:endParaRPr lang="da-DK" dirty="0"/>
          </a:p>
        </p:txBody>
      </p:sp>
      <p:pic>
        <p:nvPicPr>
          <p:cNvPr id="17378639" name="image" descr="{&quot;templafy&quot;:{&quot;id&quot;:&quot;c8f946d2-8562-4e21-90de-ef2d77b931b8&quot;}}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73324" y="6314400"/>
            <a:ext cx="1324800" cy="421200"/>
          </a:xfrm>
          <a:prstGeom prst="rect">
            <a:avLst/>
          </a:prstGeom>
        </p:spPr>
      </p:pic>
      <p:sp>
        <p:nvSpPr>
          <p:cNvPr id="24" name="text" descr="{&quot;templafy&quot;:{&quot;id&quot;:&quot;3c8d4cd0-8aa7-4643-ba42-5d36153fabb0&quot;}}" title="UserProfile.Office.Virksomhed_{{DocumentLanguage}}">
            <a:extLst>
              <a:ext uri="{FF2B5EF4-FFF2-40B4-BE49-F238E27FC236}">
                <a16:creationId xmlns:a16="http://schemas.microsoft.com/office/drawing/2014/main" id="{B86E3A09-07D7-4572-B9B4-424492595535}"/>
              </a:ext>
            </a:extLst>
          </p:cNvPr>
          <p:cNvSpPr txBox="1"/>
          <p:nvPr userDrawn="1"/>
        </p:nvSpPr>
        <p:spPr>
          <a:xfrm>
            <a:off x="1366838" y="207098"/>
            <a:ext cx="6120000" cy="21544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da-DK" sz="1400" b="1" noProof="0" dirty="0">
                <a:solidFill>
                  <a:schemeClr val="bg1"/>
                </a:solidFill>
              </a:rPr>
              <a:t>Nordsjællands Hospital</a:t>
            </a:r>
          </a:p>
        </p:txBody>
      </p:sp>
      <p:sp>
        <p:nvSpPr>
          <p:cNvPr id="27" name="text" descr="{&quot;templafy&quot;:{&quot;id&quot;:&quot;bcaeacd6-02f1-45b2-980a-912a9661d31e&quot;}}" title="UserProfile.CenterFreeText">
            <a:extLst>
              <a:ext uri="{FF2B5EF4-FFF2-40B4-BE49-F238E27FC236}">
                <a16:creationId xmlns:a16="http://schemas.microsoft.com/office/drawing/2014/main" id="{5F299E72-7220-4037-A022-AB131B48EEA5}"/>
              </a:ext>
            </a:extLst>
          </p:cNvPr>
          <p:cNvSpPr txBox="1">
            <a:spLocks/>
          </p:cNvSpPr>
          <p:nvPr userDrawn="1"/>
        </p:nvSpPr>
        <p:spPr>
          <a:xfrm>
            <a:off x="1366838" y="404686"/>
            <a:ext cx="6120000" cy="422153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None/>
              <a:defRPr lang="da-DK" sz="1200" b="1" kern="1200" baseline="0" dirty="0">
                <a:solidFill>
                  <a:srgbClr val="B3B3B3"/>
                </a:solidFill>
                <a:latin typeface="+mn-lt"/>
                <a:ea typeface="+mn-ea"/>
                <a:cs typeface="+mn-cs"/>
              </a:defRPr>
            </a:lvl1pPr>
            <a:lvl2pPr marL="504000" indent="-144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20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8000" indent="-126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000" indent="-108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8000" indent="-108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6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1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2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0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8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808080"/>
              </a:buClr>
              <a:buFont typeface="Arial" panose="020B0604020202020204" pitchFamily="34" charset="0"/>
              <a:buChar char="•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dirty="0">
                <a:solidFill>
                  <a:schemeClr val="bg1"/>
                </a:solidFill>
              </a:rPr>
              <a:t>Akutafdelingen</a:t>
            </a:r>
          </a:p>
        </p:txBody>
      </p:sp>
      <p:sp>
        <p:nvSpPr>
          <p:cNvPr id="28" name="text" descr="{&quot;templafy&quot;:{&quot;id&quot;:&quot;e5b24b30-f28f-4e47-896d-368cad1476f9&quot;}}" hidden="1" title="UserProfile.Centers.Center_{{DocumentLanguage}}">
            <a:extLst>
              <a:ext uri="{FF2B5EF4-FFF2-40B4-BE49-F238E27FC236}">
                <a16:creationId xmlns:a16="http://schemas.microsoft.com/office/drawing/2014/main" id="{E470E0A8-A54B-4294-8741-350F4F6D0CD1}"/>
              </a:ext>
            </a:extLst>
          </p:cNvPr>
          <p:cNvSpPr txBox="1">
            <a:spLocks/>
          </p:cNvSpPr>
          <p:nvPr userDrawn="1"/>
        </p:nvSpPr>
        <p:spPr>
          <a:xfrm>
            <a:off x="1366838" y="404664"/>
            <a:ext cx="6120000" cy="422153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None/>
              <a:defRPr lang="da-DK" sz="1200" b="1" kern="1200" baseline="0" dirty="0">
                <a:solidFill>
                  <a:srgbClr val="B3B3B3"/>
                </a:solidFill>
                <a:latin typeface="+mn-lt"/>
                <a:ea typeface="+mn-ea"/>
                <a:cs typeface="+mn-cs"/>
              </a:defRPr>
            </a:lvl1pPr>
            <a:lvl2pPr marL="504000" indent="-144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20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8000" indent="-126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000" indent="-108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8000" indent="-108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6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1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2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0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8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808080"/>
              </a:buClr>
              <a:buFont typeface="Arial" panose="020B0604020202020204" pitchFamily="34" charset="0"/>
              <a:buChar char="•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1400" dirty="0">
              <a:solidFill>
                <a:schemeClr val="bg1"/>
              </a:solidFill>
            </a:endParaRPr>
          </a:p>
        </p:txBody>
      </p:sp>
      <p:sp>
        <p:nvSpPr>
          <p:cNvPr id="36" name="text" descr="{&quot;templafy&quot;:{&quot;id&quot;:&quot;4a7b8b1f-4c5c-48f2-8350-b2c54115e501&quot;}}" title="Form.PresentationTitle">
            <a:extLst>
              <a:ext uri="{FF2B5EF4-FFF2-40B4-BE49-F238E27FC236}">
                <a16:creationId xmlns:a16="http://schemas.microsoft.com/office/drawing/2014/main" id="{AC371463-26EB-4629-B7E5-E75885298EA4}"/>
              </a:ext>
            </a:extLst>
          </p:cNvPr>
          <p:cNvSpPr txBox="1"/>
          <p:nvPr userDrawn="1"/>
        </p:nvSpPr>
        <p:spPr>
          <a:xfrm>
            <a:off x="1368000" y="6289200"/>
            <a:ext cx="3780000" cy="1800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endParaRPr lang="da-DK" sz="1000" dirty="0">
              <a:solidFill>
                <a:schemeClr val="bg1"/>
              </a:solidFill>
            </a:endParaRPr>
          </a:p>
        </p:txBody>
      </p:sp>
      <p:pic>
        <p:nvPicPr>
          <p:cNvPr id="635404837" name="image" descr="{&quot;templafy&quot;:{&quot;id&quot;:&quot;7e0d0a69-40a2-4922-bdd3-f0c3afe0c947&quot;}}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069013" y="872704"/>
            <a:ext cx="871200" cy="900000"/>
          </a:xfrm>
          <a:prstGeom prst="rect">
            <a:avLst/>
          </a:prstGeom>
        </p:spPr>
      </p:pic>
      <p:pic>
        <p:nvPicPr>
          <p:cNvPr id="15027461" name="image" descr="{&quot;templafy&quot;:{&quot;id&quot;:&quot;a0556ae0-6c8f-4326-8312-562006487fa0&quot;}}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069013" y="260648"/>
            <a:ext cx="871200" cy="900000"/>
          </a:xfrm>
          <a:prstGeom prst="rect">
            <a:avLst/>
          </a:prstGeom>
        </p:spPr>
      </p:pic>
      <p:sp>
        <p:nvSpPr>
          <p:cNvPr id="25" name="text" descr="{&quot;templafy&quot;:{&quot;id&quot;:&quot;f5faa584-05f4-479b-8572-b51965307ac4&quot;}}" title="UserProfile.Name">
            <a:extLst>
              <a:ext uri="{FF2B5EF4-FFF2-40B4-BE49-F238E27FC236}">
                <a16:creationId xmlns:a16="http://schemas.microsoft.com/office/drawing/2014/main" id="{2D9BE457-D838-4671-A534-D2113083BAD4}"/>
              </a:ext>
            </a:extLst>
          </p:cNvPr>
          <p:cNvSpPr txBox="1"/>
          <p:nvPr userDrawn="1"/>
        </p:nvSpPr>
        <p:spPr>
          <a:xfrm>
            <a:off x="7891200" y="6289200"/>
            <a:ext cx="3387600" cy="1800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da-DK" sz="1000" dirty="0" err="1">
                <a:solidFill>
                  <a:schemeClr val="bg1"/>
                </a:solidFill>
              </a:rPr>
              <a:t>Thomas Schmidt</a:t>
            </a:r>
          </a:p>
        </p:txBody>
      </p:sp>
      <p:sp>
        <p:nvSpPr>
          <p:cNvPr id="30" name="text" descr="{&quot;templafy&quot;:{&quot;id&quot;:&quot;fa32e94c-c4cd-4bfb-9775-992664688219&quot;}}" hidden="1" title="Form.Manuel_dato">
            <a:extLst>
              <a:ext uri="{FF2B5EF4-FFF2-40B4-BE49-F238E27FC236}">
                <a16:creationId xmlns:a16="http://schemas.microsoft.com/office/drawing/2014/main" id="{22340F70-8ECE-4613-ADC1-E4F33D756A14}"/>
              </a:ext>
            </a:extLst>
          </p:cNvPr>
          <p:cNvSpPr txBox="1"/>
          <p:nvPr userDrawn="1"/>
        </p:nvSpPr>
        <p:spPr>
          <a:xfrm>
            <a:off x="7891200" y="6289200"/>
            <a:ext cx="3387600" cy="1800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endParaRPr lang="da-DK" sz="1000" dirty="0" err="1">
              <a:solidFill>
                <a:schemeClr val="bg1"/>
              </a:solidFill>
            </a:endParaRPr>
          </a:p>
        </p:txBody>
      </p:sp>
      <p:pic>
        <p:nvPicPr>
          <p:cNvPr id="1412809819" name="image" descr="{&quot;templafy&quot;:{&quot;id&quot;:&quot;c03068d8-bcb0-47cf-b57e-4b05f9eb6f63&quot;}}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957600" y="97200"/>
            <a:ext cx="2178000" cy="68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90279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rugergu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ast overskrift"/>
          <p:cNvSpPr txBox="1"/>
          <p:nvPr userDrawn="1"/>
        </p:nvSpPr>
        <p:spPr>
          <a:xfrm>
            <a:off x="539748" y="539751"/>
            <a:ext cx="11109325" cy="650171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r>
              <a:rPr lang="da-DK" sz="32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Brugerguide - Slet før anvendelse</a:t>
            </a:r>
          </a:p>
        </p:txBody>
      </p:sp>
      <p:sp>
        <p:nvSpPr>
          <p:cNvPr id="16" name="Text Box 2">
            <a:extLst>
              <a:ext uri="{FF2B5EF4-FFF2-40B4-BE49-F238E27FC236}">
                <a16:creationId xmlns:a16="http://schemas.microsoft.com/office/drawing/2014/main" id="{9ED1F91D-CAD7-4803-B48E-26A1E9D1349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58800" y="1479519"/>
            <a:ext cx="2280360" cy="38472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144000" bIns="0" anchor="t" anchorCtr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600"/>
              </a:spcAft>
              <a:defRPr/>
            </a:pPr>
            <a:r>
              <a:rPr lang="da-DK" sz="900" b="1" noProof="1">
                <a:latin typeface="Arial" panose="020B0604020202020204" pitchFamily="34" charset="0"/>
                <a:cs typeface="Arial" panose="020B0604020202020204" pitchFamily="34" charset="0"/>
              </a:rPr>
              <a:t>Brug</a:t>
            </a:r>
            <a:r>
              <a:rPr lang="da-DK" sz="900" b="1" baseline="0" noProof="1">
                <a:latin typeface="Arial" panose="020B0604020202020204" pitchFamily="34" charset="0"/>
                <a:cs typeface="Arial" panose="020B0604020202020204" pitchFamily="34" charset="0"/>
              </a:rPr>
              <a:t> tekst typografier</a:t>
            </a:r>
            <a:endParaRPr lang="da-DK" sz="900" b="1" noProof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Brug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TAB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at gå frem i tekst-niveauer. Klik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ENTER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derefter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 at skifte fra et niveau til et næste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at gå tilbage i tekst-niveauer, </a:t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brug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SHIFT+TAB</a:t>
            </a:r>
            <a:endParaRPr lang="da-DK" altLang="da-DK" sz="900" b="0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Alternativt kan </a:t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Forøg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og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Formindsk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listeniveau bruges</a:t>
            </a:r>
          </a:p>
          <a:p>
            <a:pPr eaLnBrk="1" hangingPunct="1">
              <a:spcBef>
                <a:spcPts val="1200"/>
              </a:spcBef>
              <a:spcAft>
                <a:spcPts val="600"/>
              </a:spcAft>
              <a:defRPr/>
            </a:pPr>
            <a:r>
              <a:rPr 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Ændre slide layouts</a:t>
            </a:r>
            <a:endParaRPr lang="da-DK" altLang="da-DK" sz="900" b="0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på pilen</a:t>
            </a:r>
            <a:r>
              <a:rPr lang="da-DK" altLang="da-DK" sz="900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ved siden af </a:t>
            </a:r>
            <a:r>
              <a:rPr lang="da-DK" altLang="da-DK" sz="900" b="1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Layout</a:t>
            </a:r>
            <a:r>
              <a:rPr lang="da-DK" altLang="da-DK" sz="900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da-DK" altLang="da-DK" sz="900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at få vist en dropdown menu af </a:t>
            </a:r>
            <a:br>
              <a:rPr lang="da-DK" altLang="da-DK" sz="900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mulige slides layout</a:t>
            </a:r>
            <a:endParaRPr lang="da-DK" altLang="da-DK" sz="900" b="0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Vælg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Layout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 at ændre dit </a:t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nuværende layout til et alternativt</a:t>
            </a:r>
          </a:p>
          <a:p>
            <a:pPr fontAlgn="auto">
              <a:spcBef>
                <a:spcPts val="1200"/>
              </a:spcBef>
              <a:spcAft>
                <a:spcPts val="600"/>
              </a:spcAft>
              <a:buFont typeface="+mj-lt"/>
              <a:buNone/>
              <a:defRPr/>
            </a:pPr>
            <a:r>
              <a:rPr 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Nulstil slide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None/>
              <a:tabLst/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på fanen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Hjem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None/>
              <a:tabLst/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Vælg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Nulstil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 at nulstille placering, størrelse og formatering af pladsholdere til layoutets oprindelige design</a:t>
            </a:r>
            <a:endParaRPr lang="da-DK" sz="900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endParaRPr lang="da-DK" altLang="da-DK" sz="900" b="0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8" name="1 Forøg formindsk">
            <a:extLst>
              <a:ext uri="{FF2B5EF4-FFF2-40B4-BE49-F238E27FC236}">
                <a16:creationId xmlns:a16="http://schemas.microsoft.com/office/drawing/2014/main" id="{C1320887-C283-44C4-A258-0F4F30AB9BB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719597" y="2564168"/>
            <a:ext cx="549328" cy="285228"/>
          </a:xfrm>
          <a:prstGeom prst="rect">
            <a:avLst/>
          </a:prstGeom>
        </p:spPr>
      </p:pic>
      <p:pic>
        <p:nvPicPr>
          <p:cNvPr id="20" name="3 Layout">
            <a:extLst>
              <a:ext uri="{FF2B5EF4-FFF2-40B4-BE49-F238E27FC236}">
                <a16:creationId xmlns:a16="http://schemas.microsoft.com/office/drawing/2014/main" id="{65C4A96F-1A4B-422A-A364-36A11A350F1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36944" r="2272" b="69429"/>
          <a:stretch/>
        </p:blipFill>
        <p:spPr>
          <a:xfrm>
            <a:off x="2748981" y="3277001"/>
            <a:ext cx="593368" cy="192211"/>
          </a:xfrm>
          <a:prstGeom prst="rect">
            <a:avLst/>
          </a:prstGeom>
        </p:spPr>
      </p:pic>
      <p:pic>
        <p:nvPicPr>
          <p:cNvPr id="21" name="4 Nulstil">
            <a:extLst>
              <a:ext uri="{FF2B5EF4-FFF2-40B4-BE49-F238E27FC236}">
                <a16:creationId xmlns:a16="http://schemas.microsoft.com/office/drawing/2014/main" id="{B4442F1F-206C-4948-A2CE-402C8A7844FA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748981" y="4655118"/>
            <a:ext cx="547241" cy="197798"/>
          </a:xfrm>
          <a:prstGeom prst="rect">
            <a:avLst/>
          </a:prstGeom>
        </p:spPr>
      </p:pic>
      <p:sp>
        <p:nvSpPr>
          <p:cNvPr id="22" name="Text Box 3">
            <a:extLst>
              <a:ext uri="{FF2B5EF4-FFF2-40B4-BE49-F238E27FC236}">
                <a16:creationId xmlns:a16="http://schemas.microsoft.com/office/drawing/2014/main" id="{AC472DCD-3E25-4024-9053-0797118E2199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341331" y="1479519"/>
            <a:ext cx="2160798" cy="449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144000" bIns="0" anchor="t" anchorCtr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600"/>
              </a:spcAft>
              <a:defRPr/>
            </a:pPr>
            <a:r>
              <a:rPr 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Indsæt billede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På slides med billedpladsholder eller hvilken som helst anden pladsholder, klik på pladsholderens kant. TIP: Hold Shift nede og klik på pladsholderen</a:t>
            </a:r>
            <a:endParaRPr lang="da-DK" altLang="da-DK" sz="900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ts val="1200"/>
              </a:spcBef>
              <a:spcAft>
                <a:spcPts val="600"/>
              </a:spcAft>
              <a:defRPr/>
            </a:pPr>
            <a:r>
              <a:rPr 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A. Indsæt firma billede</a:t>
            </a:r>
            <a:endParaRPr lang="da-DK" altLang="da-DK" sz="900" b="0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Klik på den blå </a:t>
            </a:r>
            <a:r>
              <a:rPr lang="da-DK" altLang="da-DK" sz="900" b="1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Templafy</a:t>
            </a:r>
            <a:r>
              <a:rPr lang="da-DK" altLang="da-DK" sz="900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-knap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da-DK" altLang="da-DK" sz="900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I drop ned menuen, vælg </a:t>
            </a:r>
            <a:r>
              <a:rPr lang="da-DK" altLang="da-DK" sz="900" b="1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Images</a:t>
            </a:r>
            <a:r>
              <a:rPr lang="da-DK" altLang="da-DK" sz="900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br>
              <a:rPr lang="da-DK" altLang="da-DK" sz="900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eller klik på </a:t>
            </a:r>
            <a:r>
              <a:rPr lang="da-DK" altLang="da-DK" sz="900" b="1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Images</a:t>
            </a:r>
            <a:r>
              <a:rPr lang="da-DK" altLang="da-DK" sz="900" b="0" i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-knappen</a:t>
            </a:r>
            <a:r>
              <a:rPr lang="da-DK" altLang="da-DK" sz="900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 Templafy vinduet i højre side af skærmen</a:t>
            </a:r>
            <a:endParaRPr lang="da-DK" altLang="da-DK" sz="900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ts val="1200"/>
              </a:spcBef>
              <a:spcAft>
                <a:spcPts val="600"/>
              </a:spcAft>
              <a:defRPr/>
            </a:pPr>
            <a:r>
              <a:rPr lang="da-DK" altLang="da-DK" sz="900" b="1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B. Browse efter andre billeder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</a:t>
            </a:r>
            <a:r>
              <a:rPr lang="da-DK" altLang="da-DK" sz="900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på </a:t>
            </a:r>
            <a:r>
              <a:rPr lang="da-DK" altLang="da-DK" sz="900" b="1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Image Tools-</a:t>
            </a:r>
            <a:r>
              <a:rPr lang="da-DK" altLang="da-DK" sz="900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knappen</a:t>
            </a:r>
            <a:br>
              <a:rPr lang="da-DK" altLang="da-DK" sz="900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som findes under firma fanen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da-DK" altLang="da-DK" sz="900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på </a:t>
            </a:r>
            <a:r>
              <a:rPr lang="da-DK" altLang="da-DK" sz="900" b="1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Indsæt</a:t>
            </a:r>
            <a:r>
              <a:rPr lang="da-DK" altLang="da-DK" sz="900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 at browse </a:t>
            </a:r>
            <a:br>
              <a:rPr lang="da-DK" altLang="da-DK" sz="900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efter et billede</a:t>
            </a:r>
            <a:endParaRPr lang="da-DK" altLang="da-DK" sz="900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ts val="1200"/>
              </a:spcBef>
              <a:spcAft>
                <a:spcPts val="600"/>
              </a:spcAft>
              <a:defRPr/>
            </a:pPr>
            <a:r>
              <a:rPr lang="da-DK" sz="9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C. Indsæt et kopieret billede</a:t>
            </a:r>
            <a:endParaRPr lang="da-DK" altLang="da-DK" sz="900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på </a:t>
            </a:r>
            <a:r>
              <a:rPr lang="da-DK" altLang="da-DK" sz="900" b="1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Image Tools-</a:t>
            </a:r>
            <a:r>
              <a:rPr lang="da-DK" altLang="da-DK" sz="900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knappen</a:t>
            </a:r>
            <a:r>
              <a:rPr lang="da-DK" altLang="da-DK" sz="900" b="1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da-DK" altLang="da-DK" sz="900" b="1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som findes under firma fanen 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da-DK" altLang="da-DK" sz="900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på </a:t>
            </a:r>
            <a:r>
              <a:rPr lang="da-DK" altLang="da-DK" sz="900" b="1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Paste</a:t>
            </a:r>
            <a:r>
              <a:rPr lang="da-DK" altLang="da-DK" sz="900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 at indsætte det kopierede billede</a:t>
            </a:r>
            <a:endParaRPr lang="da-DK" altLang="da-DK" sz="900" b="1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endParaRPr lang="da-DK" altLang="da-DK" sz="900" b="1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3" name="Gruppe 22">
            <a:extLst>
              <a:ext uri="{FF2B5EF4-FFF2-40B4-BE49-F238E27FC236}">
                <a16:creationId xmlns:a16="http://schemas.microsoft.com/office/drawing/2014/main" id="{1F9AF259-CD67-4F52-9A1F-EC718D03CD3D}"/>
              </a:ext>
            </a:extLst>
          </p:cNvPr>
          <p:cNvGrpSpPr/>
          <p:nvPr userDrawn="1"/>
        </p:nvGrpSpPr>
        <p:grpSpPr>
          <a:xfrm>
            <a:off x="6241457" y="3341699"/>
            <a:ext cx="740398" cy="934814"/>
            <a:chOff x="6398620" y="3815586"/>
            <a:chExt cx="740398" cy="934814"/>
          </a:xfrm>
        </p:grpSpPr>
        <p:pic>
          <p:nvPicPr>
            <p:cNvPr id="24" name="6 Crop">
              <a:extLst>
                <a:ext uri="{FF2B5EF4-FFF2-40B4-BE49-F238E27FC236}">
                  <a16:creationId xmlns:a16="http://schemas.microsoft.com/office/drawing/2014/main" id="{9CB1AB9A-B60D-4B1E-9CBF-74CFC0E3843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6398620" y="3815586"/>
              <a:ext cx="337400" cy="321707"/>
            </a:xfrm>
            <a:prstGeom prst="rect">
              <a:avLst/>
            </a:prstGeom>
          </p:spPr>
        </p:pic>
        <p:pic>
          <p:nvPicPr>
            <p:cNvPr id="25" name="Billede 24">
              <a:extLst>
                <a:ext uri="{FF2B5EF4-FFF2-40B4-BE49-F238E27FC236}">
                  <a16:creationId xmlns:a16="http://schemas.microsoft.com/office/drawing/2014/main" id="{85D034CD-5AB5-4128-B1ED-C46433151D28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6"/>
            <a:srcRect l="1304" t="11451" r="30180" b="26335"/>
            <a:stretch/>
          </p:blipFill>
          <p:spPr>
            <a:xfrm>
              <a:off x="6442770" y="4118189"/>
              <a:ext cx="696248" cy="632211"/>
            </a:xfrm>
            <a:prstGeom prst="rect">
              <a:avLst/>
            </a:prstGeom>
            <a:ln w="3175">
              <a:solidFill>
                <a:schemeClr val="bg1">
                  <a:lumMod val="95000"/>
                </a:schemeClr>
              </a:solidFill>
            </a:ln>
          </p:spPr>
        </p:pic>
      </p:grpSp>
      <p:grpSp>
        <p:nvGrpSpPr>
          <p:cNvPr id="28" name="Gruppe 27">
            <a:extLst>
              <a:ext uri="{FF2B5EF4-FFF2-40B4-BE49-F238E27FC236}">
                <a16:creationId xmlns:a16="http://schemas.microsoft.com/office/drawing/2014/main" id="{6E0524AF-02C9-42C0-A17F-A5980D805B44}"/>
              </a:ext>
            </a:extLst>
          </p:cNvPr>
          <p:cNvGrpSpPr/>
          <p:nvPr userDrawn="1"/>
        </p:nvGrpSpPr>
        <p:grpSpPr>
          <a:xfrm>
            <a:off x="6234489" y="4380694"/>
            <a:ext cx="740397" cy="929593"/>
            <a:chOff x="6391652" y="4854581"/>
            <a:chExt cx="740397" cy="929593"/>
          </a:xfrm>
        </p:grpSpPr>
        <p:pic>
          <p:nvPicPr>
            <p:cNvPr id="29" name="6 Crop">
              <a:extLst>
                <a:ext uri="{FF2B5EF4-FFF2-40B4-BE49-F238E27FC236}">
                  <a16:creationId xmlns:a16="http://schemas.microsoft.com/office/drawing/2014/main" id="{9F98BB02-E51F-4746-B69E-9C711482649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6391652" y="4854581"/>
              <a:ext cx="337400" cy="321707"/>
            </a:xfrm>
            <a:prstGeom prst="rect">
              <a:avLst/>
            </a:prstGeom>
          </p:spPr>
        </p:pic>
        <p:pic>
          <p:nvPicPr>
            <p:cNvPr id="36" name="Billede 35">
              <a:extLst>
                <a:ext uri="{FF2B5EF4-FFF2-40B4-BE49-F238E27FC236}">
                  <a16:creationId xmlns:a16="http://schemas.microsoft.com/office/drawing/2014/main" id="{F03B3F55-2CD4-4955-87F4-7332ABF9C31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7"/>
            <a:srcRect l="1152" t="11676" r="31017" b="26411"/>
            <a:stretch/>
          </p:blipFill>
          <p:spPr>
            <a:xfrm>
              <a:off x="6442770" y="5155024"/>
              <a:ext cx="689279" cy="629150"/>
            </a:xfrm>
            <a:prstGeom prst="rect">
              <a:avLst/>
            </a:prstGeom>
            <a:ln w="3175">
              <a:solidFill>
                <a:schemeClr val="bg1">
                  <a:lumMod val="95000"/>
                </a:schemeClr>
              </a:solidFill>
            </a:ln>
          </p:spPr>
        </p:pic>
      </p:grpSp>
      <p:grpSp>
        <p:nvGrpSpPr>
          <p:cNvPr id="37" name="Gruppe 36">
            <a:extLst>
              <a:ext uri="{FF2B5EF4-FFF2-40B4-BE49-F238E27FC236}">
                <a16:creationId xmlns:a16="http://schemas.microsoft.com/office/drawing/2014/main" id="{570C9D30-5E46-4A8F-8AF8-0A3A35FF4070}"/>
              </a:ext>
            </a:extLst>
          </p:cNvPr>
          <p:cNvGrpSpPr/>
          <p:nvPr userDrawn="1"/>
        </p:nvGrpSpPr>
        <p:grpSpPr>
          <a:xfrm>
            <a:off x="6285608" y="2237665"/>
            <a:ext cx="676669" cy="997704"/>
            <a:chOff x="6442771" y="2574072"/>
            <a:chExt cx="676669" cy="997704"/>
          </a:xfrm>
        </p:grpSpPr>
        <p:pic>
          <p:nvPicPr>
            <p:cNvPr id="38" name="Billede 37">
              <a:extLst>
                <a:ext uri="{FF2B5EF4-FFF2-40B4-BE49-F238E27FC236}">
                  <a16:creationId xmlns:a16="http://schemas.microsoft.com/office/drawing/2014/main" id="{6459B022-C4F9-472E-A75D-684BCC545AB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8"/>
            <a:stretch>
              <a:fillRect/>
            </a:stretch>
          </p:blipFill>
          <p:spPr>
            <a:xfrm>
              <a:off x="6442771" y="2574072"/>
              <a:ext cx="305786" cy="365851"/>
            </a:xfrm>
            <a:prstGeom prst="rect">
              <a:avLst/>
            </a:prstGeom>
          </p:spPr>
        </p:pic>
        <p:pic>
          <p:nvPicPr>
            <p:cNvPr id="39" name="Billede 38">
              <a:extLst>
                <a:ext uri="{FF2B5EF4-FFF2-40B4-BE49-F238E27FC236}">
                  <a16:creationId xmlns:a16="http://schemas.microsoft.com/office/drawing/2014/main" id="{6676C55A-9D05-4855-A873-5DA79C75422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9"/>
            <a:srcRect l="1432" t="16308" r="2422" b="1509"/>
            <a:stretch/>
          </p:blipFill>
          <p:spPr>
            <a:xfrm>
              <a:off x="6444587" y="2943287"/>
              <a:ext cx="674853" cy="628489"/>
            </a:xfrm>
            <a:prstGeom prst="rect">
              <a:avLst/>
            </a:prstGeom>
            <a:ln w="3175">
              <a:solidFill>
                <a:schemeClr val="bg1">
                  <a:lumMod val="95000"/>
                </a:schemeClr>
              </a:solidFill>
            </a:ln>
          </p:spPr>
        </p:pic>
      </p:grpSp>
      <p:sp>
        <p:nvSpPr>
          <p:cNvPr id="40" name="Text Box 3">
            <a:extLst>
              <a:ext uri="{FF2B5EF4-FFF2-40B4-BE49-F238E27FC236}">
                <a16:creationId xmlns:a16="http://schemas.microsoft.com/office/drawing/2014/main" id="{3D524C37-9B03-4C43-9C67-F15B8611C77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7982683" y="1479519"/>
            <a:ext cx="2566254" cy="45550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144000" bIns="0" anchor="t" anchorCtr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200"/>
              </a:spcBef>
              <a:spcAft>
                <a:spcPts val="600"/>
              </a:spcAft>
              <a:defRPr/>
            </a:pPr>
            <a:r>
              <a:rPr 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Beskær billede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Beskær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 at ændre </a:t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billedets fokus/størrelse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Ønsker du at skalere billedet, så </a:t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hold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SHIFT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-knappen nede, mens </a:t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 trækker i billedets hjørner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Tips: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Hvis du sletter billedet og indsætter </a:t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 nyt, kan billedet lægge sig foran tekst og grafik. Hvis dette sker, højreklik på billedet </a:t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og vælg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Placer bagest</a:t>
            </a:r>
          </a:p>
          <a:p>
            <a:pPr eaLnBrk="1" hangingPunct="1">
              <a:spcBef>
                <a:spcPts val="1200"/>
              </a:spcBef>
              <a:spcAft>
                <a:spcPts val="600"/>
              </a:spcAft>
              <a:defRPr/>
            </a:pPr>
            <a:r>
              <a:rPr 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at justere sidenummerering, </a:t>
            </a:r>
            <a:br>
              <a:rPr 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dato og sidefod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Gør dette som</a:t>
            </a:r>
            <a:r>
              <a:rPr lang="da-DK" altLang="da-DK" sz="900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det sidste i din præsentation, </a:t>
            </a:r>
            <a:br>
              <a:rPr lang="da-DK" altLang="da-DK" sz="900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så det slår igennem på alle slides</a:t>
            </a:r>
            <a:endParaRPr lang="da-DK" sz="900" b="1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på fanen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Indsæt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Sidehoved og Sidefod</a:t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(Tekst kommer fra Templafy)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Vælg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Anvend på alle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eller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Anvend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hvis det kun skal være på et enkelt slide</a:t>
            </a:r>
          </a:p>
          <a:p>
            <a:pPr eaLnBrk="1" hangingPunct="1">
              <a:spcBef>
                <a:spcPts val="1200"/>
              </a:spcBef>
              <a:spcAft>
                <a:spcPts val="600"/>
              </a:spcAft>
              <a:defRPr/>
            </a:pPr>
            <a:r>
              <a:rPr 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Hjælpelinjer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at se hjælpelinjer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på fanen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og sæt hak ved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Hjælpelinjer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Tips: Alt + F9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hurtig visning af hjælpelinjer</a:t>
            </a:r>
          </a:p>
        </p:txBody>
      </p:sp>
      <p:pic>
        <p:nvPicPr>
          <p:cNvPr id="41" name="6 Beskær">
            <a:extLst>
              <a:ext uri="{FF2B5EF4-FFF2-40B4-BE49-F238E27FC236}">
                <a16:creationId xmlns:a16="http://schemas.microsoft.com/office/drawing/2014/main" id="{6D747865-747C-4723-A63A-8AA2425D45DC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0085312" y="1658669"/>
            <a:ext cx="337400" cy="321707"/>
          </a:xfrm>
          <a:prstGeom prst="rect">
            <a:avLst/>
          </a:prstGeom>
        </p:spPr>
      </p:pic>
      <p:pic>
        <p:nvPicPr>
          <p:cNvPr id="42" name="7 Skalér billede">
            <a:extLst>
              <a:ext uri="{FF2B5EF4-FFF2-40B4-BE49-F238E27FC236}">
                <a16:creationId xmlns:a16="http://schemas.microsoft.com/office/drawing/2014/main" id="{5183FB2B-6E9E-41FC-88C0-479135A148CA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10085312" y="2019309"/>
            <a:ext cx="359695" cy="335309"/>
          </a:xfrm>
          <a:prstGeom prst="rect">
            <a:avLst/>
          </a:prstGeom>
        </p:spPr>
      </p:pic>
      <p:sp>
        <p:nvSpPr>
          <p:cNvPr id="5" name="Date Placeholder 4" hidden="1">
            <a:extLst>
              <a:ext uri="{FF2B5EF4-FFF2-40B4-BE49-F238E27FC236}">
                <a16:creationId xmlns:a16="http://schemas.microsoft.com/office/drawing/2014/main" id="{F5A184B9-90D9-4973-987E-71621E0A29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6" name="Footer Placeholder 5" hidden="1">
            <a:extLst>
              <a:ext uri="{FF2B5EF4-FFF2-40B4-BE49-F238E27FC236}">
                <a16:creationId xmlns:a16="http://schemas.microsoft.com/office/drawing/2014/main" id="{D015F341-CDF3-4F74-8F12-0BEE095749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8D0652-AB80-46FC-A21E-38F4C3895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B5548-7253-48D6-B95B-F3D312A72220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114847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/>
          <p:cNvSpPr/>
          <p:nvPr userDrawn="1"/>
        </p:nvSpPr>
        <p:spPr>
          <a:xfrm>
            <a:off x="0" y="1989138"/>
            <a:ext cx="12191423" cy="4871437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800" dirty="0"/>
          </a:p>
        </p:txBody>
      </p:sp>
      <p:sp>
        <p:nvSpPr>
          <p:cNvPr id="21" name="Rektangel 20">
            <a:extLst>
              <a:ext uri="{FF2B5EF4-FFF2-40B4-BE49-F238E27FC236}">
                <a16:creationId xmlns:a16="http://schemas.microsoft.com/office/drawing/2014/main" id="{D6031C12-8933-4DF7-B9DD-4C7F8E5256F3}"/>
              </a:ext>
            </a:extLst>
          </p:cNvPr>
          <p:cNvSpPr/>
          <p:nvPr userDrawn="1"/>
        </p:nvSpPr>
        <p:spPr>
          <a:xfrm>
            <a:off x="11508432" y="1989138"/>
            <a:ext cx="683568" cy="487163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8" name="Titel 1"/>
          <p:cNvSpPr>
            <a:spLocks noGrp="1"/>
          </p:cNvSpPr>
          <p:nvPr>
            <p:ph type="title" hasCustomPrompt="1"/>
          </p:nvPr>
        </p:nvSpPr>
        <p:spPr>
          <a:xfrm>
            <a:off x="1366839" y="2720891"/>
            <a:ext cx="9435658" cy="1981738"/>
          </a:xfrm>
        </p:spPr>
        <p:txBody>
          <a:bodyPr anchor="t" anchorCtr="0"/>
          <a:lstStyle>
            <a:lvl1pPr>
              <a:defRPr sz="3800"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Overskrift 38pt skrives her</a:t>
            </a:r>
            <a:br>
              <a:rPr lang="da-DK" dirty="0"/>
            </a:br>
            <a:r>
              <a:rPr lang="da-DK" dirty="0"/>
              <a:t>i to eller flere linjer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 hasCustomPrompt="1"/>
          </p:nvPr>
        </p:nvSpPr>
        <p:spPr>
          <a:xfrm>
            <a:off x="1366839" y="5101432"/>
            <a:ext cx="9433105" cy="888504"/>
          </a:xfrm>
        </p:spPr>
        <p:txBody>
          <a:bodyPr/>
          <a:lstStyle>
            <a:lvl1pPr marL="0" indent="0" algn="l">
              <a:lnSpc>
                <a:spcPct val="89000"/>
              </a:lnSpc>
              <a:buNone/>
              <a:defRPr sz="20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dirty="0"/>
              <a:t>Underoverskrift 20pt skrives her i to linjer eller max tre linjer</a:t>
            </a:r>
          </a:p>
        </p:txBody>
      </p:sp>
      <p:pic>
        <p:nvPicPr>
          <p:cNvPr id="2128360760" name="image" descr="{&quot;templafy&quot;:{&quot;id&quot;:&quot;fef7089a-94d6-4790-8b50-5a96aa35ca6a&quot;}}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600" y="-3600"/>
            <a:ext cx="12200400" cy="6865200"/>
          </a:xfrm>
          <a:prstGeom prst="rect">
            <a:avLst/>
          </a:prstGeom>
        </p:spPr>
      </p:pic>
      <p:pic>
        <p:nvPicPr>
          <p:cNvPr id="1167519733" name="image" descr="{&quot;templafy&quot;:{&quot;id&quot;:&quot;ef2f43ab-b93c-4357-a836-39b8fea6aa26&quot;}}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6720" y="-7200"/>
            <a:ext cx="12200400" cy="6865200"/>
          </a:xfrm>
          <a:prstGeom prst="rect">
            <a:avLst/>
          </a:prstGeom>
        </p:spPr>
      </p:pic>
      <p:sp>
        <p:nvSpPr>
          <p:cNvPr id="17" name="text" descr="{&quot;templafy&quot;:{&quot;id&quot;:&quot;ff78743f-3726-4720-a76b-df38e7e09f64&quot;}}" title="Form.PresentationTitle">
            <a:extLst>
              <a:ext uri="{FF2B5EF4-FFF2-40B4-BE49-F238E27FC236}">
                <a16:creationId xmlns:a16="http://schemas.microsoft.com/office/drawing/2014/main" id="{6E96F3D6-F9A3-4A0A-AF11-9947015BA81A}"/>
              </a:ext>
            </a:extLst>
          </p:cNvPr>
          <p:cNvSpPr txBox="1"/>
          <p:nvPr userDrawn="1"/>
        </p:nvSpPr>
        <p:spPr>
          <a:xfrm>
            <a:off x="1368000" y="6289200"/>
            <a:ext cx="3780000" cy="1800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endParaRPr lang="da-DK" sz="1000" dirty="0">
              <a:solidFill>
                <a:schemeClr val="bg1"/>
              </a:solidFill>
            </a:endParaRPr>
          </a:p>
        </p:txBody>
      </p:sp>
      <p:sp>
        <p:nvSpPr>
          <p:cNvPr id="19" name="text" descr="{&quot;templafy&quot;:{&quot;id&quot;:&quot;03b627d2-7f10-4d64-9c83-616b44ff8f1f&quot;}}" title="UserProfile.Name">
            <a:extLst>
              <a:ext uri="{FF2B5EF4-FFF2-40B4-BE49-F238E27FC236}">
                <a16:creationId xmlns:a16="http://schemas.microsoft.com/office/drawing/2014/main" id="{443C3F1B-6F22-44FD-9D20-8046FEEFD6D9}"/>
              </a:ext>
            </a:extLst>
          </p:cNvPr>
          <p:cNvSpPr txBox="1"/>
          <p:nvPr userDrawn="1"/>
        </p:nvSpPr>
        <p:spPr>
          <a:xfrm>
            <a:off x="7891200" y="6289200"/>
            <a:ext cx="3387600" cy="1800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da-DK" sz="1000" dirty="0" err="1">
                <a:solidFill>
                  <a:schemeClr val="bg1"/>
                </a:solidFill>
              </a:rPr>
              <a:t>Thomas Schmidt</a:t>
            </a:r>
          </a:p>
        </p:txBody>
      </p:sp>
      <p:sp>
        <p:nvSpPr>
          <p:cNvPr id="5" name="Date Placeholder 4" hidden="1">
            <a:extLst>
              <a:ext uri="{FF2B5EF4-FFF2-40B4-BE49-F238E27FC236}">
                <a16:creationId xmlns:a16="http://schemas.microsoft.com/office/drawing/2014/main" id="{DB375924-8F1B-4A42-B386-30D658A1EE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" name="Footer Placeholder 6" hidden="1">
            <a:extLst>
              <a:ext uri="{FF2B5EF4-FFF2-40B4-BE49-F238E27FC236}">
                <a16:creationId xmlns:a16="http://schemas.microsoft.com/office/drawing/2014/main" id="{40073283-4609-4E3F-B89A-30DFFAA2EA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1088646-E100-4B10-A869-A5FAC8DAF9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B5548-7253-48D6-B95B-F3D312A72220}" type="slidenum">
              <a:rPr lang="da-DK" smtClean="0"/>
              <a:pPr/>
              <a:t>‹nr.›</a:t>
            </a:fld>
            <a:endParaRPr lang="da-DK" dirty="0"/>
          </a:p>
        </p:txBody>
      </p:sp>
      <p:pic>
        <p:nvPicPr>
          <p:cNvPr id="2106073849" name="image" descr="{&quot;templafy&quot;:{&quot;id&quot;:&quot;cf2b3527-c7c7-4d17-bec6-265487a5661f&quot;}}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73324" y="6314400"/>
            <a:ext cx="1324800" cy="421200"/>
          </a:xfrm>
          <a:prstGeom prst="rect">
            <a:avLst/>
          </a:prstGeom>
        </p:spPr>
      </p:pic>
      <p:pic>
        <p:nvPicPr>
          <p:cNvPr id="842342293" name="image" descr="{&quot;templafy&quot;:{&quot;id&quot;:&quot;d0c5dbd4-e9a1-4e82-b489-97c198cda9ad&quot;}}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69013" y="872704"/>
            <a:ext cx="871200" cy="900000"/>
          </a:xfrm>
          <a:prstGeom prst="rect">
            <a:avLst/>
          </a:prstGeom>
        </p:spPr>
      </p:pic>
      <p:pic>
        <p:nvPicPr>
          <p:cNvPr id="1585141639" name="image" descr="{&quot;templafy&quot;:{&quot;id&quot;:&quot;99f42898-73ee-496e-bc72-788d163b6d1a&quot;}}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69013" y="260648"/>
            <a:ext cx="871200" cy="900000"/>
          </a:xfrm>
          <a:prstGeom prst="rect">
            <a:avLst/>
          </a:prstGeom>
        </p:spPr>
      </p:pic>
      <p:sp>
        <p:nvSpPr>
          <p:cNvPr id="28" name="text" descr="{&quot;templafy&quot;:{&quot;id&quot;:&quot;5a18475a-1be8-4fdf-81d8-5acca036045e&quot;}}" title="UserProfile.Office.Virksomhed_{{DocumentLanguage}}">
            <a:extLst>
              <a:ext uri="{FF2B5EF4-FFF2-40B4-BE49-F238E27FC236}">
                <a16:creationId xmlns:a16="http://schemas.microsoft.com/office/drawing/2014/main" id="{516BAA53-8511-47D7-9AD0-B6F8B7A92F4D}"/>
              </a:ext>
            </a:extLst>
          </p:cNvPr>
          <p:cNvSpPr txBox="1"/>
          <p:nvPr userDrawn="1"/>
        </p:nvSpPr>
        <p:spPr>
          <a:xfrm>
            <a:off x="1366838" y="207098"/>
            <a:ext cx="6120000" cy="21544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da-DK" sz="1400" b="1" noProof="0" dirty="0">
                <a:solidFill>
                  <a:srgbClr val="565656"/>
                </a:solidFill>
              </a:rPr>
              <a:t>Nordsjællands Hospital</a:t>
            </a:r>
          </a:p>
        </p:txBody>
      </p:sp>
      <p:sp>
        <p:nvSpPr>
          <p:cNvPr id="29" name="text" descr="{&quot;templafy&quot;:{&quot;id&quot;:&quot;737e8e22-cf67-4f79-b6e9-81617f7325e8&quot;}}" title="UserProfile.CenterFreeText">
            <a:extLst>
              <a:ext uri="{FF2B5EF4-FFF2-40B4-BE49-F238E27FC236}">
                <a16:creationId xmlns:a16="http://schemas.microsoft.com/office/drawing/2014/main" id="{5A30AC9F-7EFA-48B4-8857-325A6FCD653B}"/>
              </a:ext>
            </a:extLst>
          </p:cNvPr>
          <p:cNvSpPr txBox="1">
            <a:spLocks/>
          </p:cNvSpPr>
          <p:nvPr userDrawn="1"/>
        </p:nvSpPr>
        <p:spPr>
          <a:xfrm>
            <a:off x="1366838" y="404686"/>
            <a:ext cx="6120000" cy="422153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None/>
              <a:defRPr lang="da-DK" sz="1200" b="1" kern="1200" baseline="0" dirty="0">
                <a:solidFill>
                  <a:srgbClr val="B3B3B3"/>
                </a:solidFill>
                <a:latin typeface="+mn-lt"/>
                <a:ea typeface="+mn-ea"/>
                <a:cs typeface="+mn-cs"/>
              </a:defRPr>
            </a:lvl1pPr>
            <a:lvl2pPr marL="504000" indent="-144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20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8000" indent="-126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000" indent="-108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8000" indent="-108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6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1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2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0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8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808080"/>
              </a:buClr>
              <a:buFont typeface="Arial" panose="020B0604020202020204" pitchFamily="34" charset="0"/>
              <a:buChar char="•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dirty="0"/>
              <a:t>Akutafdelingen</a:t>
            </a:r>
          </a:p>
        </p:txBody>
      </p:sp>
      <p:sp>
        <p:nvSpPr>
          <p:cNvPr id="30" name="text" descr="{&quot;templafy&quot;:{&quot;id&quot;:&quot;840e349f-b5b3-4af2-9212-fab3f6c8363b&quot;}}" hidden="1" title="UserProfile.Centers.Center_{{DocumentLanguage}}">
            <a:extLst>
              <a:ext uri="{FF2B5EF4-FFF2-40B4-BE49-F238E27FC236}">
                <a16:creationId xmlns:a16="http://schemas.microsoft.com/office/drawing/2014/main" id="{A6175086-BB3F-4D08-AA72-D59A277C3D84}"/>
              </a:ext>
            </a:extLst>
          </p:cNvPr>
          <p:cNvSpPr txBox="1">
            <a:spLocks/>
          </p:cNvSpPr>
          <p:nvPr userDrawn="1"/>
        </p:nvSpPr>
        <p:spPr>
          <a:xfrm>
            <a:off x="1366838" y="404664"/>
            <a:ext cx="6120000" cy="422153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None/>
              <a:defRPr lang="da-DK" sz="1200" b="1" kern="1200" baseline="0" dirty="0">
                <a:solidFill>
                  <a:srgbClr val="B3B3B3"/>
                </a:solidFill>
                <a:latin typeface="+mn-lt"/>
                <a:ea typeface="+mn-ea"/>
                <a:cs typeface="+mn-cs"/>
              </a:defRPr>
            </a:lvl1pPr>
            <a:lvl2pPr marL="504000" indent="-144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20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8000" indent="-126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000" indent="-108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8000" indent="-108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6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1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2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0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8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808080"/>
              </a:buClr>
              <a:buFont typeface="Arial" panose="020B0604020202020204" pitchFamily="34" charset="0"/>
              <a:buChar char="•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1400" dirty="0">
              <a:solidFill>
                <a:srgbClr val="B3B3B3"/>
              </a:solidFill>
            </a:endParaRPr>
          </a:p>
        </p:txBody>
      </p:sp>
      <p:sp>
        <p:nvSpPr>
          <p:cNvPr id="31" name="text" descr="{&quot;templafy&quot;:{&quot;id&quot;:&quot;0b0f51be-9963-4d7b-8fa8-6c3c9cf70eb9&quot;}}" hidden="1" title="Form.Manuel_dato">
            <a:extLst>
              <a:ext uri="{FF2B5EF4-FFF2-40B4-BE49-F238E27FC236}">
                <a16:creationId xmlns:a16="http://schemas.microsoft.com/office/drawing/2014/main" id="{85898D87-959A-4A63-81D8-7ADE604F6901}"/>
              </a:ext>
            </a:extLst>
          </p:cNvPr>
          <p:cNvSpPr txBox="1"/>
          <p:nvPr userDrawn="1"/>
        </p:nvSpPr>
        <p:spPr>
          <a:xfrm>
            <a:off x="7891200" y="6289200"/>
            <a:ext cx="3387600" cy="1800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endParaRPr lang="da-DK" sz="1000" dirty="0" err="1">
              <a:solidFill>
                <a:schemeClr val="bg1"/>
              </a:solidFill>
            </a:endParaRPr>
          </a:p>
        </p:txBody>
      </p:sp>
      <p:pic>
        <p:nvPicPr>
          <p:cNvPr id="34816868" name="image" descr="{&quot;templafy&quot;:{&quot;id&quot;:&quot;83af88c2-c7c7-4db3-91ba-78d8b9b494fb&quot;}}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684000" cy="6858000"/>
          </a:xfrm>
          <a:prstGeom prst="rect">
            <a:avLst/>
          </a:prstGeom>
        </p:spPr>
      </p:pic>
      <p:sp>
        <p:nvSpPr>
          <p:cNvPr id="37" name="Rektangel 36">
            <a:extLst>
              <a:ext uri="{FF2B5EF4-FFF2-40B4-BE49-F238E27FC236}">
                <a16:creationId xmlns:a16="http://schemas.microsoft.com/office/drawing/2014/main" id="{B2E933D4-B038-4914-8692-045FED1FDDC3}"/>
              </a:ext>
            </a:extLst>
          </p:cNvPr>
          <p:cNvSpPr/>
          <p:nvPr userDrawn="1"/>
        </p:nvSpPr>
        <p:spPr>
          <a:xfrm>
            <a:off x="0" y="1"/>
            <a:ext cx="683568" cy="19891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pic>
        <p:nvPicPr>
          <p:cNvPr id="1965263372" name="image" descr="{&quot;templafy&quot;:{&quot;id&quot;:&quot;9ef2ae33-a29a-4008-b61f-efa578503e66&quot;}}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7200" y="1539577"/>
            <a:ext cx="687600" cy="687600"/>
          </a:xfrm>
          <a:prstGeom prst="rect">
            <a:avLst/>
          </a:prstGeom>
        </p:spPr>
      </p:pic>
      <p:pic>
        <p:nvPicPr>
          <p:cNvPr id="33" name="Region">
            <a:extLst>
              <a:ext uri="{FF2B5EF4-FFF2-40B4-BE49-F238E27FC236}">
                <a16:creationId xmlns:a16="http://schemas.microsoft.com/office/drawing/2014/main" id="{43630FF5-5651-45BC-A331-2D4A7676FAEC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732" y="1584984"/>
            <a:ext cx="116417" cy="594784"/>
          </a:xfrm>
          <a:prstGeom prst="rect">
            <a:avLst/>
          </a:prstGeom>
        </p:spPr>
      </p:pic>
      <p:pic>
        <p:nvPicPr>
          <p:cNvPr id="14938621" name="image" descr="{&quot;templafy&quot;:{&quot;id&quot;:&quot;9af16601-4027-42fa-88b4-4c4b5f7d6a87&quot;}}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57600" y="97200"/>
            <a:ext cx="2178000" cy="68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3782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Èn tekst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el 1"/>
          <p:cNvSpPr>
            <a:spLocks noGrp="1"/>
          </p:cNvSpPr>
          <p:nvPr>
            <p:ph type="title" hasCustomPrompt="1"/>
          </p:nvPr>
        </p:nvSpPr>
        <p:spPr>
          <a:xfrm>
            <a:off x="1367391" y="872716"/>
            <a:ext cx="10137524" cy="828000"/>
          </a:xfrm>
        </p:spPr>
        <p:txBody>
          <a:bodyPr/>
          <a:lstStyle>
            <a:lvl1pPr>
              <a:defRPr/>
            </a:lvl1pPr>
          </a:lstStyle>
          <a:p>
            <a:r>
              <a:rPr lang="da-DK" dirty="0"/>
              <a:t>Overskrift 28pt i max. to linjer </a:t>
            </a:r>
            <a:br>
              <a:rPr lang="da-DK" dirty="0"/>
            </a:br>
            <a:r>
              <a:rPr lang="da-DK" dirty="0"/>
              <a:t>teksten vokser opad</a:t>
            </a: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EC89C-17A0-4E64-A6D2-B825673CEEDF}" type="slidenum">
              <a:rPr lang="da-DK" smtClean="0"/>
              <a:t>‹nr.›</a:t>
            </a:fld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sz="quarter" idx="13" hasCustomPrompt="1"/>
          </p:nvPr>
        </p:nvSpPr>
        <p:spPr>
          <a:xfrm>
            <a:off x="1367999" y="1989139"/>
            <a:ext cx="10136614" cy="3498850"/>
          </a:xfrm>
        </p:spPr>
        <p:txBody>
          <a:bodyPr/>
          <a:lstStyle>
            <a:lvl1pPr marL="270000" indent="-270000">
              <a:defRPr/>
            </a:lvl1pPr>
            <a:lvl2pPr marL="630000" indent="-270000">
              <a:defRPr/>
            </a:lvl2pPr>
            <a:lvl3pPr marL="936000" indent="-234000">
              <a:defRPr/>
            </a:lvl3pPr>
            <a:lvl4pPr marL="1296000" indent="-216000">
              <a:defRPr/>
            </a:lvl4pPr>
            <a:lvl5pPr marL="1656000" indent="-216000">
              <a:defRPr/>
            </a:lvl5pPr>
            <a:lvl6pPr marL="1998000" indent="-180000">
              <a:defRPr/>
            </a:lvl6pPr>
            <a:lvl7pPr marL="2358000" indent="-180000">
              <a:defRPr/>
            </a:lvl7pPr>
            <a:lvl8pPr marL="2718000" indent="-180000">
              <a:defRPr/>
            </a:lvl8pPr>
            <a:lvl9pPr marL="2718000" indent="-180000">
              <a:defRPr sz="1000"/>
            </a:lvl9pPr>
          </a:lstStyle>
          <a:p>
            <a:pPr lvl="0"/>
            <a:r>
              <a:rPr lang="da-DK" dirty="0"/>
              <a:t>Brødtekst 22pt skrives her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 </a:t>
            </a:r>
          </a:p>
          <a:p>
            <a:pPr lvl="4"/>
            <a:r>
              <a:rPr lang="da-DK" dirty="0"/>
              <a:t>Femte niveau</a:t>
            </a:r>
          </a:p>
          <a:p>
            <a:pPr lvl="5"/>
            <a:r>
              <a:rPr lang="da-DK" dirty="0"/>
              <a:t>6</a:t>
            </a:r>
          </a:p>
          <a:p>
            <a:pPr lvl="6"/>
            <a:r>
              <a:rPr lang="da-DK" dirty="0"/>
              <a:t>7</a:t>
            </a:r>
          </a:p>
          <a:p>
            <a:pPr lvl="7"/>
            <a:r>
              <a:rPr lang="da-DK" dirty="0"/>
              <a:t>8</a:t>
            </a:r>
          </a:p>
          <a:p>
            <a:pPr lvl="8"/>
            <a:r>
              <a:rPr lang="da-DK" dirty="0"/>
              <a:t>9</a:t>
            </a:r>
          </a:p>
        </p:txBody>
      </p:sp>
      <p:sp>
        <p:nvSpPr>
          <p:cNvPr id="5" name="text" descr="{&quot;templafy&quot;:{&quot;id&quot;:&quot;d2eb6369-391c-4f9d-a734-fdf90c52ede5&quot;}}" title="UserProfile.Office.Virksomhed_{{DocumentLanguage}}">
            <a:extLst>
              <a:ext uri="{FF2B5EF4-FFF2-40B4-BE49-F238E27FC236}">
                <a16:creationId xmlns:a16="http://schemas.microsoft.com/office/drawing/2014/main" id="{591555D6-BB2E-43A6-8859-28C59425DBF4}"/>
              </a:ext>
            </a:extLst>
          </p:cNvPr>
          <p:cNvSpPr txBox="1"/>
          <p:nvPr userDrawn="1"/>
        </p:nvSpPr>
        <p:spPr>
          <a:xfrm>
            <a:off x="1366838" y="207098"/>
            <a:ext cx="6120000" cy="21544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da-DK" sz="1400" b="1" noProof="0" dirty="0">
                <a:solidFill>
                  <a:srgbClr val="565656"/>
                </a:solidFill>
              </a:rPr>
              <a:t>Nordsjællands Hospital</a:t>
            </a:r>
          </a:p>
        </p:txBody>
      </p:sp>
      <p:sp>
        <p:nvSpPr>
          <p:cNvPr id="7" name="text" descr="{&quot;templafy&quot;:{&quot;id&quot;:&quot;d142937c-10c9-48f2-bbeb-81aad7b09a9d&quot;}}" title="UserProfile.CenterFreeText">
            <a:extLst>
              <a:ext uri="{FF2B5EF4-FFF2-40B4-BE49-F238E27FC236}">
                <a16:creationId xmlns:a16="http://schemas.microsoft.com/office/drawing/2014/main" id="{E53FC353-2F0F-4922-821A-1A51D53892CD}"/>
              </a:ext>
            </a:extLst>
          </p:cNvPr>
          <p:cNvSpPr txBox="1">
            <a:spLocks/>
          </p:cNvSpPr>
          <p:nvPr userDrawn="1"/>
        </p:nvSpPr>
        <p:spPr>
          <a:xfrm>
            <a:off x="1366838" y="404686"/>
            <a:ext cx="6120000" cy="422153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None/>
              <a:defRPr lang="da-DK" sz="1200" b="1" kern="1200" baseline="0" dirty="0">
                <a:solidFill>
                  <a:srgbClr val="B3B3B3"/>
                </a:solidFill>
                <a:latin typeface="+mn-lt"/>
                <a:ea typeface="+mn-ea"/>
                <a:cs typeface="+mn-cs"/>
              </a:defRPr>
            </a:lvl1pPr>
            <a:lvl2pPr marL="504000" indent="-144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20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8000" indent="-126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000" indent="-108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8000" indent="-108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6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1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2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0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8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808080"/>
              </a:buClr>
              <a:buFont typeface="Arial" panose="020B0604020202020204" pitchFamily="34" charset="0"/>
              <a:buChar char="•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dirty="0"/>
              <a:t>Akutafdelingen</a:t>
            </a:r>
          </a:p>
        </p:txBody>
      </p:sp>
      <p:sp>
        <p:nvSpPr>
          <p:cNvPr id="8" name="text" descr="{&quot;templafy&quot;:{&quot;id&quot;:&quot;166d2504-a91c-4e1d-a6c2-92f5e85b503e&quot;}}" hidden="1" title="UserProfile.Centers.Center_{{DocumentLanguage}}">
            <a:extLst>
              <a:ext uri="{FF2B5EF4-FFF2-40B4-BE49-F238E27FC236}">
                <a16:creationId xmlns:a16="http://schemas.microsoft.com/office/drawing/2014/main" id="{867010F9-A7D3-4A5E-BC65-021A3528870A}"/>
              </a:ext>
            </a:extLst>
          </p:cNvPr>
          <p:cNvSpPr txBox="1">
            <a:spLocks/>
          </p:cNvSpPr>
          <p:nvPr userDrawn="1"/>
        </p:nvSpPr>
        <p:spPr>
          <a:xfrm>
            <a:off x="1366838" y="404664"/>
            <a:ext cx="6120000" cy="422153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None/>
              <a:defRPr lang="da-DK" sz="1200" b="1" kern="1200" baseline="0" dirty="0">
                <a:solidFill>
                  <a:srgbClr val="B3B3B3"/>
                </a:solidFill>
                <a:latin typeface="+mn-lt"/>
                <a:ea typeface="+mn-ea"/>
                <a:cs typeface="+mn-cs"/>
              </a:defRPr>
            </a:lvl1pPr>
            <a:lvl2pPr marL="504000" indent="-144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20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8000" indent="-126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000" indent="-108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8000" indent="-108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6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1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2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0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8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808080"/>
              </a:buClr>
              <a:buFont typeface="Arial" panose="020B0604020202020204" pitchFamily="34" charset="0"/>
              <a:buChar char="•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1400" dirty="0">
              <a:solidFill>
                <a:srgbClr val="B3B3B3"/>
              </a:solidFill>
            </a:endParaRPr>
          </a:p>
        </p:txBody>
      </p:sp>
      <p:sp>
        <p:nvSpPr>
          <p:cNvPr id="9" name="text" descr="{&quot;templafy&quot;:{&quot;id&quot;:&quot;89e26acb-151c-452a-a2dd-70cfbefb2e85&quot;}}" title="Form.PresentationTitle">
            <a:extLst>
              <a:ext uri="{FF2B5EF4-FFF2-40B4-BE49-F238E27FC236}">
                <a16:creationId xmlns:a16="http://schemas.microsoft.com/office/drawing/2014/main" id="{53BDA2D0-B22F-42B1-A4C9-3F000756EB91}"/>
              </a:ext>
            </a:extLst>
          </p:cNvPr>
          <p:cNvSpPr txBox="1"/>
          <p:nvPr userDrawn="1"/>
        </p:nvSpPr>
        <p:spPr>
          <a:xfrm>
            <a:off x="1368000" y="6289200"/>
            <a:ext cx="3780000" cy="1800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endParaRPr lang="da-DK" sz="1000" dirty="0">
              <a:solidFill>
                <a:schemeClr val="bg1"/>
              </a:solidFill>
            </a:endParaRPr>
          </a:p>
        </p:txBody>
      </p:sp>
      <p:pic>
        <p:nvPicPr>
          <p:cNvPr id="387876819" name="image" descr="{&quot;templafy&quot;:{&quot;id&quot;:&quot;a9f3e89c-2850-448a-8c58-74e81ab9aec0&quot;}}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174000"/>
            <a:ext cx="684000" cy="684000"/>
          </a:xfrm>
          <a:prstGeom prst="rect">
            <a:avLst/>
          </a:prstGeom>
        </p:spPr>
      </p:pic>
      <p:pic>
        <p:nvPicPr>
          <p:cNvPr id="56279482" name="image" descr="{&quot;templafy&quot;:{&quot;id&quot;:&quot;37ccbcc0-2e85-43db-8b5e-526c39c441bf&quot;}}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5718575"/>
            <a:ext cx="687600" cy="687600"/>
          </a:xfrm>
          <a:prstGeom prst="rect">
            <a:avLst/>
          </a:prstGeom>
        </p:spPr>
      </p:pic>
      <p:pic>
        <p:nvPicPr>
          <p:cNvPr id="17" name="Region">
            <a:extLst>
              <a:ext uri="{FF2B5EF4-FFF2-40B4-BE49-F238E27FC236}">
                <a16:creationId xmlns:a16="http://schemas.microsoft.com/office/drawing/2014/main" id="{30058ECB-B484-48BD-9049-4B17351B1EA4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732" y="5763982"/>
            <a:ext cx="116417" cy="594784"/>
          </a:xfrm>
          <a:prstGeom prst="rect">
            <a:avLst/>
          </a:prstGeom>
        </p:spPr>
      </p:pic>
      <p:pic>
        <p:nvPicPr>
          <p:cNvPr id="2018894003" name="image" descr="{&quot;templafy&quot;:{&quot;id&quot;:&quot;ae232b58-3b2c-4505-ab1d-609ea1b284c0&quot;}}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73324" y="6314400"/>
            <a:ext cx="1324800" cy="421200"/>
          </a:xfrm>
          <a:prstGeom prst="rect">
            <a:avLst/>
          </a:prstGeom>
        </p:spPr>
      </p:pic>
      <p:pic>
        <p:nvPicPr>
          <p:cNvPr id="557107757" name="image" descr="{&quot;templafy&quot;:{&quot;id&quot;:&quot;d9b49069-1b7d-4a59-ae74-924a8dc0b2e0&quot;}}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069013" y="872704"/>
            <a:ext cx="871200" cy="900000"/>
          </a:xfrm>
          <a:prstGeom prst="rect">
            <a:avLst/>
          </a:prstGeom>
        </p:spPr>
      </p:pic>
      <p:pic>
        <p:nvPicPr>
          <p:cNvPr id="1938592092" name="image" descr="{&quot;templafy&quot;:{&quot;id&quot;:&quot;ce2bb99b-945a-4c91-90ed-4aba4e782b73&quot;}}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069013" y="260648"/>
            <a:ext cx="871200" cy="900000"/>
          </a:xfrm>
          <a:prstGeom prst="rect">
            <a:avLst/>
          </a:prstGeom>
        </p:spPr>
      </p:pic>
      <p:sp>
        <p:nvSpPr>
          <p:cNvPr id="22" name="text" descr="{&quot;templafy&quot;:{&quot;id&quot;:&quot;041ceabb-bfaa-47dd-b272-ef36d300d443&quot;}}" title="UserProfile.Name">
            <a:extLst>
              <a:ext uri="{FF2B5EF4-FFF2-40B4-BE49-F238E27FC236}">
                <a16:creationId xmlns:a16="http://schemas.microsoft.com/office/drawing/2014/main" id="{2436B9E0-97E8-428C-B474-A1B8FBC4D037}"/>
              </a:ext>
            </a:extLst>
          </p:cNvPr>
          <p:cNvSpPr txBox="1"/>
          <p:nvPr userDrawn="1"/>
        </p:nvSpPr>
        <p:spPr>
          <a:xfrm>
            <a:off x="7891200" y="6289200"/>
            <a:ext cx="3387600" cy="1800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da-DK" sz="1000" dirty="0" err="1">
                <a:solidFill>
                  <a:schemeClr val="bg1"/>
                </a:solidFill>
              </a:rPr>
              <a:t>Thomas Schmidt</a:t>
            </a:r>
          </a:p>
        </p:txBody>
      </p:sp>
      <p:sp>
        <p:nvSpPr>
          <p:cNvPr id="23" name="text" descr="{&quot;templafy&quot;:{&quot;id&quot;:&quot;1db915e9-1cce-499a-9836-dc74c5417f85&quot;}}" hidden="1" title="Form.Manuel_dato">
            <a:extLst>
              <a:ext uri="{FF2B5EF4-FFF2-40B4-BE49-F238E27FC236}">
                <a16:creationId xmlns:a16="http://schemas.microsoft.com/office/drawing/2014/main" id="{D852104B-31C3-45BB-B8A2-2EFD81BDA39E}"/>
              </a:ext>
            </a:extLst>
          </p:cNvPr>
          <p:cNvSpPr txBox="1"/>
          <p:nvPr userDrawn="1"/>
        </p:nvSpPr>
        <p:spPr>
          <a:xfrm>
            <a:off x="7891200" y="6289200"/>
            <a:ext cx="3387600" cy="1800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endParaRPr lang="da-DK" sz="1000" dirty="0" err="1">
              <a:solidFill>
                <a:schemeClr val="bg1"/>
              </a:solidFill>
            </a:endParaRPr>
          </a:p>
        </p:txBody>
      </p:sp>
      <p:pic>
        <p:nvPicPr>
          <p:cNvPr id="515717641" name="image" descr="{&quot;templafy&quot;:{&quot;id&quot;:&quot;d6199d12-c7b9-412a-a819-b32054cbd6f6&quot;}}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957600" y="97200"/>
            <a:ext cx="2178000" cy="68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3299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Èn tekstspalt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Hvid dæk boks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800" dirty="0"/>
          </a:p>
        </p:txBody>
      </p:sp>
      <p:sp>
        <p:nvSpPr>
          <p:cNvPr id="2" name="Date Placeholder 1" hidden="1">
            <a:extLst>
              <a:ext uri="{FF2B5EF4-FFF2-40B4-BE49-F238E27FC236}">
                <a16:creationId xmlns:a16="http://schemas.microsoft.com/office/drawing/2014/main" id="{49DD8573-7CBB-4652-800A-962EBE3F49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3" name="Footer Placeholder 2" hidden="1">
            <a:extLst>
              <a:ext uri="{FF2B5EF4-FFF2-40B4-BE49-F238E27FC236}">
                <a16:creationId xmlns:a16="http://schemas.microsoft.com/office/drawing/2014/main" id="{37273E1E-FA5D-4987-9D9D-4AC13F5E60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A501F5-EB62-40C6-A824-362A150E22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DAB5548-7253-48D6-B95B-F3D312A72220}" type="slidenum">
              <a:rPr lang="en-GB" smtClean="0"/>
              <a:pPr/>
              <a:t>‹nr.›</a:t>
            </a:fld>
            <a:endParaRPr lang="en-GB" dirty="0"/>
          </a:p>
        </p:txBody>
      </p:sp>
      <p:pic>
        <p:nvPicPr>
          <p:cNvPr id="1138656359" name="image" descr="{&quot;templafy&quot;:{&quot;id&quot;:&quot;b50dc294-41ff-428c-92a6-e334d7f28084&quot;}}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73324" y="6314400"/>
            <a:ext cx="1324800" cy="421200"/>
          </a:xfrm>
          <a:prstGeom prst="rect">
            <a:avLst/>
          </a:prstGeom>
        </p:spPr>
      </p:pic>
      <p:sp>
        <p:nvSpPr>
          <p:cNvPr id="16" name="text" descr="{&quot;templafy&quot;:{&quot;id&quot;:&quot;3229c4b0-e886-4fdb-a9d3-5ba9dc58627b&quot;}}" title="UserProfile.Office.Virksomhed_{{DocumentLanguage}}">
            <a:extLst>
              <a:ext uri="{FF2B5EF4-FFF2-40B4-BE49-F238E27FC236}">
                <a16:creationId xmlns:a16="http://schemas.microsoft.com/office/drawing/2014/main" id="{FEADB208-04FC-4883-BFF3-8853B2AEB238}"/>
              </a:ext>
            </a:extLst>
          </p:cNvPr>
          <p:cNvSpPr txBox="1"/>
          <p:nvPr userDrawn="1"/>
        </p:nvSpPr>
        <p:spPr>
          <a:xfrm>
            <a:off x="1366838" y="207098"/>
            <a:ext cx="6120000" cy="21544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da-DK" sz="1400" b="1" noProof="0" dirty="0">
                <a:solidFill>
                  <a:schemeClr val="tx1"/>
                </a:solidFill>
              </a:rPr>
              <a:t>Nordsjællands Hospital</a:t>
            </a:r>
          </a:p>
        </p:txBody>
      </p:sp>
      <p:sp>
        <p:nvSpPr>
          <p:cNvPr id="17" name="text" descr="{&quot;templafy&quot;:{&quot;id&quot;:&quot;e49f74ad-7104-483c-af5d-d29eaa11f717&quot;}}" title="UserProfile.CenterFreeText">
            <a:extLst>
              <a:ext uri="{FF2B5EF4-FFF2-40B4-BE49-F238E27FC236}">
                <a16:creationId xmlns:a16="http://schemas.microsoft.com/office/drawing/2014/main" id="{453BA509-AEA3-42BA-BFA2-2D8120882C40}"/>
              </a:ext>
            </a:extLst>
          </p:cNvPr>
          <p:cNvSpPr txBox="1">
            <a:spLocks/>
          </p:cNvSpPr>
          <p:nvPr userDrawn="1"/>
        </p:nvSpPr>
        <p:spPr>
          <a:xfrm>
            <a:off x="1366838" y="404686"/>
            <a:ext cx="6120000" cy="422153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None/>
              <a:defRPr lang="da-DK" sz="1200" b="1" kern="1200" baseline="0" dirty="0">
                <a:solidFill>
                  <a:srgbClr val="B3B3B3"/>
                </a:solidFill>
                <a:latin typeface="+mn-lt"/>
                <a:ea typeface="+mn-ea"/>
                <a:cs typeface="+mn-cs"/>
              </a:defRPr>
            </a:lvl1pPr>
            <a:lvl2pPr marL="504000" indent="-144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20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8000" indent="-126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000" indent="-108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8000" indent="-108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6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1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2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0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8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808080"/>
              </a:buClr>
              <a:buFont typeface="Arial" panose="020B0604020202020204" pitchFamily="34" charset="0"/>
              <a:buChar char="•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dirty="0">
                <a:solidFill>
                  <a:srgbClr val="B3B3B3"/>
                </a:solidFill>
              </a:rPr>
              <a:t>Akutafdelingen</a:t>
            </a:r>
          </a:p>
        </p:txBody>
      </p:sp>
      <p:sp>
        <p:nvSpPr>
          <p:cNvPr id="19" name="text" descr="{&quot;templafy&quot;:{&quot;id&quot;:&quot;6ed4a001-e8c2-4413-a83d-0f8f6e875cef&quot;}}" hidden="1" title="UserProfile.Centers.Center_{{DocumentLanguage}}">
            <a:extLst>
              <a:ext uri="{FF2B5EF4-FFF2-40B4-BE49-F238E27FC236}">
                <a16:creationId xmlns:a16="http://schemas.microsoft.com/office/drawing/2014/main" id="{54DF22DF-2E32-46BB-9E30-FD81DB7AE5E3}"/>
              </a:ext>
            </a:extLst>
          </p:cNvPr>
          <p:cNvSpPr txBox="1">
            <a:spLocks/>
          </p:cNvSpPr>
          <p:nvPr userDrawn="1"/>
        </p:nvSpPr>
        <p:spPr>
          <a:xfrm>
            <a:off x="1366838" y="404664"/>
            <a:ext cx="6120000" cy="422153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None/>
              <a:defRPr lang="da-DK" sz="1200" b="1" kern="1200" baseline="0" dirty="0">
                <a:solidFill>
                  <a:srgbClr val="B3B3B3"/>
                </a:solidFill>
                <a:latin typeface="+mn-lt"/>
                <a:ea typeface="+mn-ea"/>
                <a:cs typeface="+mn-cs"/>
              </a:defRPr>
            </a:lvl1pPr>
            <a:lvl2pPr marL="504000" indent="-144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20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8000" indent="-126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000" indent="-108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8000" indent="-108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6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1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2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0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8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808080"/>
              </a:buClr>
              <a:buFont typeface="Arial" panose="020B0604020202020204" pitchFamily="34" charset="0"/>
              <a:buChar char="•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1400" dirty="0">
              <a:solidFill>
                <a:srgbClr val="B3B3B3"/>
              </a:solidFill>
            </a:endParaRPr>
          </a:p>
        </p:txBody>
      </p:sp>
      <p:sp>
        <p:nvSpPr>
          <p:cNvPr id="22" name="text" descr="{&quot;templafy&quot;:{&quot;id&quot;:&quot;c1dd6efc-dd61-4ffe-a168-6f5cdc2206f7&quot;}}" title="Form.PresentationTitle">
            <a:extLst>
              <a:ext uri="{FF2B5EF4-FFF2-40B4-BE49-F238E27FC236}">
                <a16:creationId xmlns:a16="http://schemas.microsoft.com/office/drawing/2014/main" id="{31DBF82D-AED9-4C75-AB26-9B39D93076D8}"/>
              </a:ext>
            </a:extLst>
          </p:cNvPr>
          <p:cNvSpPr txBox="1"/>
          <p:nvPr userDrawn="1"/>
        </p:nvSpPr>
        <p:spPr>
          <a:xfrm>
            <a:off x="1368000" y="6289200"/>
            <a:ext cx="3780000" cy="1800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endParaRPr lang="da-DK" sz="1000" dirty="0">
              <a:solidFill>
                <a:schemeClr val="tx1"/>
              </a:solidFill>
            </a:endParaRPr>
          </a:p>
        </p:txBody>
      </p:sp>
      <p:pic>
        <p:nvPicPr>
          <p:cNvPr id="390345695" name="image" descr="{&quot;templafy&quot;:{&quot;id&quot;:&quot;b33f455a-b36f-41c0-ac08-a76c786cea13&quot;}}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69013" y="872704"/>
            <a:ext cx="871200" cy="900000"/>
          </a:xfrm>
          <a:prstGeom prst="rect">
            <a:avLst/>
          </a:prstGeom>
        </p:spPr>
      </p:pic>
      <p:pic>
        <p:nvPicPr>
          <p:cNvPr id="743154713" name="image" descr="{&quot;templafy&quot;:{&quot;id&quot;:&quot;b4e11d45-d7cd-4dfd-b8a1-d610f2e3f739&quot;}}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69013" y="260648"/>
            <a:ext cx="871200" cy="900000"/>
          </a:xfrm>
          <a:prstGeom prst="rect">
            <a:avLst/>
          </a:prstGeom>
        </p:spPr>
      </p:pic>
      <p:sp>
        <p:nvSpPr>
          <p:cNvPr id="29" name="text" descr="{&quot;templafy&quot;:{&quot;id&quot;:&quot;8199f843-affb-4a7a-91f6-3675d7511363&quot;}}" title="UserProfile.Name">
            <a:extLst>
              <a:ext uri="{FF2B5EF4-FFF2-40B4-BE49-F238E27FC236}">
                <a16:creationId xmlns:a16="http://schemas.microsoft.com/office/drawing/2014/main" id="{ED054364-705A-41F4-AFC5-8A7293874A86}"/>
              </a:ext>
            </a:extLst>
          </p:cNvPr>
          <p:cNvSpPr txBox="1"/>
          <p:nvPr userDrawn="1"/>
        </p:nvSpPr>
        <p:spPr>
          <a:xfrm>
            <a:off x="7891200" y="6289200"/>
            <a:ext cx="3387600" cy="1800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da-DK" sz="1000" dirty="0" err="1">
                <a:solidFill>
                  <a:schemeClr val="tx1"/>
                </a:solidFill>
              </a:rPr>
              <a:t>Thomas Schmidt</a:t>
            </a:r>
          </a:p>
        </p:txBody>
      </p:sp>
      <p:sp>
        <p:nvSpPr>
          <p:cNvPr id="30" name="text" descr="{&quot;templafy&quot;:{&quot;id&quot;:&quot;ffc03fd1-2b87-4fbb-97e7-0ef724a56856&quot;}}" hidden="1" title="Form.Manuel_dato">
            <a:extLst>
              <a:ext uri="{FF2B5EF4-FFF2-40B4-BE49-F238E27FC236}">
                <a16:creationId xmlns:a16="http://schemas.microsoft.com/office/drawing/2014/main" id="{824D26E6-65DD-4D4A-90AB-8D1335ED0F78}"/>
              </a:ext>
            </a:extLst>
          </p:cNvPr>
          <p:cNvSpPr txBox="1"/>
          <p:nvPr userDrawn="1"/>
        </p:nvSpPr>
        <p:spPr>
          <a:xfrm>
            <a:off x="7891200" y="6289200"/>
            <a:ext cx="3387600" cy="1800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endParaRPr lang="da-DK" sz="1000" dirty="0" err="1">
              <a:solidFill>
                <a:schemeClr val="tx1"/>
              </a:solidFill>
            </a:endParaRPr>
          </a:p>
        </p:txBody>
      </p:sp>
      <p:sp>
        <p:nvSpPr>
          <p:cNvPr id="23" name="Titel 1">
            <a:extLst>
              <a:ext uri="{FF2B5EF4-FFF2-40B4-BE49-F238E27FC236}">
                <a16:creationId xmlns:a16="http://schemas.microsoft.com/office/drawing/2014/main" id="{CDE8568A-4FC6-4FE8-AD56-00B6072471A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67391" y="872716"/>
            <a:ext cx="10137524" cy="828000"/>
          </a:xfrm>
        </p:spPr>
        <p:txBody>
          <a:bodyPr/>
          <a:lstStyle>
            <a:lvl1pPr>
              <a:defRPr/>
            </a:lvl1pPr>
          </a:lstStyle>
          <a:p>
            <a:r>
              <a:rPr lang="da-DK" dirty="0"/>
              <a:t>Overskrift 28pt i max. to linjer </a:t>
            </a:r>
            <a:br>
              <a:rPr lang="da-DK" dirty="0"/>
            </a:br>
            <a:r>
              <a:rPr lang="da-DK" dirty="0"/>
              <a:t>teksten vokser opad</a:t>
            </a:r>
          </a:p>
        </p:txBody>
      </p:sp>
      <p:sp>
        <p:nvSpPr>
          <p:cNvPr id="31" name="Pladsholder til indhold 2">
            <a:extLst>
              <a:ext uri="{FF2B5EF4-FFF2-40B4-BE49-F238E27FC236}">
                <a16:creationId xmlns:a16="http://schemas.microsoft.com/office/drawing/2014/main" id="{EAC797D0-A118-439F-BE17-E714D7DBF2E3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367999" y="1989139"/>
            <a:ext cx="10136614" cy="4202862"/>
          </a:xfrm>
        </p:spPr>
        <p:txBody>
          <a:bodyPr/>
          <a:lstStyle>
            <a:lvl1pPr marL="270000" indent="-270000">
              <a:defRPr/>
            </a:lvl1pPr>
            <a:lvl2pPr marL="630000" indent="-270000">
              <a:defRPr/>
            </a:lvl2pPr>
            <a:lvl3pPr marL="936000" indent="-234000">
              <a:defRPr/>
            </a:lvl3pPr>
            <a:lvl4pPr marL="1296000" indent="-216000">
              <a:defRPr/>
            </a:lvl4pPr>
            <a:lvl5pPr marL="1656000" indent="-216000">
              <a:defRPr/>
            </a:lvl5pPr>
            <a:lvl6pPr marL="1998000" indent="-180000">
              <a:defRPr/>
            </a:lvl6pPr>
            <a:lvl7pPr marL="2358000" indent="-180000">
              <a:defRPr/>
            </a:lvl7pPr>
            <a:lvl8pPr marL="2718000" indent="-180000">
              <a:defRPr/>
            </a:lvl8pPr>
            <a:lvl9pPr marL="2718000" indent="-180000">
              <a:defRPr sz="1000"/>
            </a:lvl9pPr>
          </a:lstStyle>
          <a:p>
            <a:pPr lvl="0"/>
            <a:r>
              <a:rPr lang="da-DK" dirty="0"/>
              <a:t>Brødtekst 22pt skrives her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 </a:t>
            </a:r>
          </a:p>
          <a:p>
            <a:pPr lvl="4"/>
            <a:r>
              <a:rPr lang="da-DK" dirty="0"/>
              <a:t>Femte niveau</a:t>
            </a:r>
          </a:p>
          <a:p>
            <a:pPr lvl="5"/>
            <a:r>
              <a:rPr lang="da-DK" dirty="0"/>
              <a:t>6</a:t>
            </a:r>
          </a:p>
          <a:p>
            <a:pPr lvl="6"/>
            <a:r>
              <a:rPr lang="da-DK" dirty="0"/>
              <a:t>7</a:t>
            </a:r>
          </a:p>
          <a:p>
            <a:pPr lvl="7"/>
            <a:r>
              <a:rPr lang="da-DK" dirty="0"/>
              <a:t>8</a:t>
            </a:r>
          </a:p>
          <a:p>
            <a:pPr lvl="8"/>
            <a:r>
              <a:rPr lang="da-DK" dirty="0"/>
              <a:t>9</a:t>
            </a:r>
          </a:p>
        </p:txBody>
      </p:sp>
      <p:pic>
        <p:nvPicPr>
          <p:cNvPr id="1490694309" name="image" descr="{&quot;templafy&quot;:{&quot;id&quot;:&quot;934041d1-9c6a-43c5-9f5e-4bc9941f1283&quot;}}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684000" cy="6858000"/>
          </a:xfrm>
          <a:prstGeom prst="rect">
            <a:avLst/>
          </a:prstGeom>
        </p:spPr>
      </p:pic>
      <p:pic>
        <p:nvPicPr>
          <p:cNvPr id="1971651157" name="image" descr="{&quot;templafy&quot;:{&quot;id&quot;:&quot;1c09c1f9-cf74-4340-a74c-66ec6b6498bb&quot;}}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" y="5718575"/>
            <a:ext cx="687600" cy="687600"/>
          </a:xfrm>
          <a:prstGeom prst="rect">
            <a:avLst/>
          </a:prstGeom>
        </p:spPr>
      </p:pic>
      <p:pic>
        <p:nvPicPr>
          <p:cNvPr id="34" name="Region">
            <a:extLst>
              <a:ext uri="{FF2B5EF4-FFF2-40B4-BE49-F238E27FC236}">
                <a16:creationId xmlns:a16="http://schemas.microsoft.com/office/drawing/2014/main" id="{C100A8B8-EE9B-41DE-A673-383B769566A1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732" y="5763982"/>
            <a:ext cx="116417" cy="594784"/>
          </a:xfrm>
          <a:prstGeom prst="rect">
            <a:avLst/>
          </a:prstGeom>
        </p:spPr>
      </p:pic>
      <p:pic>
        <p:nvPicPr>
          <p:cNvPr id="890954703" name="image" descr="{&quot;templafy&quot;:{&quot;id&quot;:&quot;3470c35c-63a2-426a-8f4a-e7fbe569d6d2&quot;}}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57600" y="97200"/>
            <a:ext cx="2178000" cy="68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5569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tekstspal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366837" y="871200"/>
            <a:ext cx="10137775" cy="828000"/>
          </a:xfrm>
        </p:spPr>
        <p:txBody>
          <a:bodyPr/>
          <a:lstStyle>
            <a:lvl1pPr>
              <a:defRPr/>
            </a:lvl1pPr>
          </a:lstStyle>
          <a:p>
            <a:r>
              <a:rPr lang="da-DK" dirty="0"/>
              <a:t>Overskrift 28pt i max. to linjer </a:t>
            </a:r>
            <a:br>
              <a:rPr lang="da-DK" dirty="0"/>
            </a:br>
            <a:r>
              <a:rPr lang="da-DK" dirty="0"/>
              <a:t>teksten vokser opad</a:t>
            </a:r>
          </a:p>
        </p:txBody>
      </p:sp>
      <p:sp>
        <p:nvSpPr>
          <p:cNvPr id="7" name="Pladsholder til indhold 6"/>
          <p:cNvSpPr>
            <a:spLocks noGrp="1"/>
          </p:cNvSpPr>
          <p:nvPr>
            <p:ph sz="quarter" idx="13" hasCustomPrompt="1"/>
          </p:nvPr>
        </p:nvSpPr>
        <p:spPr>
          <a:xfrm>
            <a:off x="1366837" y="1989139"/>
            <a:ext cx="4924425" cy="3498850"/>
          </a:xfrm>
        </p:spPr>
        <p:txBody>
          <a:bodyPr/>
          <a:lstStyle>
            <a:lvl1pPr marL="126000" indent="-126000">
              <a:defRPr sz="1800"/>
            </a:lvl1pPr>
            <a:lvl2pPr marL="450000" indent="-108000">
              <a:defRPr sz="1600"/>
            </a:lvl2pPr>
            <a:lvl3pPr marL="810000" indent="-108000">
              <a:defRPr sz="1400"/>
            </a:lvl3pPr>
            <a:lvl4pPr marL="1152000" indent="-90000">
              <a:defRPr sz="1200"/>
            </a:lvl4pPr>
            <a:lvl5pPr marL="1512000" indent="-90000">
              <a:defRPr sz="1000"/>
            </a:lvl5pPr>
            <a:lvl6pPr marL="1872000">
              <a:defRPr sz="1000"/>
            </a:lvl6pPr>
            <a:lvl7pPr marL="2232000">
              <a:defRPr sz="1000"/>
            </a:lvl7pPr>
            <a:lvl8pPr marL="2592000">
              <a:defRPr/>
            </a:lvl8pPr>
            <a:lvl9pPr marL="2952000">
              <a:defRPr sz="1000"/>
            </a:lvl9pPr>
          </a:lstStyle>
          <a:p>
            <a:pPr lvl="0"/>
            <a:r>
              <a:rPr lang="da-DK" dirty="0"/>
              <a:t>Brødtekst 18pt skrives her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  <a:p>
            <a:pPr lvl="5"/>
            <a:r>
              <a:rPr lang="da-DK" dirty="0"/>
              <a:t>6 niveau</a:t>
            </a:r>
          </a:p>
          <a:p>
            <a:pPr lvl="6"/>
            <a:r>
              <a:rPr lang="da-DK" dirty="0"/>
              <a:t>7 niveau</a:t>
            </a:r>
          </a:p>
          <a:p>
            <a:pPr lvl="7"/>
            <a:r>
              <a:rPr lang="da-DK" dirty="0"/>
              <a:t>8 niveau</a:t>
            </a:r>
          </a:p>
          <a:p>
            <a:pPr lvl="8"/>
            <a:r>
              <a:rPr lang="da-DK" dirty="0"/>
              <a:t>9 niveau</a:t>
            </a:r>
          </a:p>
        </p:txBody>
      </p:sp>
      <p:sp>
        <p:nvSpPr>
          <p:cNvPr id="19" name="Pladsholder til indhold 6"/>
          <p:cNvSpPr>
            <a:spLocks noGrp="1"/>
          </p:cNvSpPr>
          <p:nvPr>
            <p:ph sz="quarter" idx="14" hasCustomPrompt="1"/>
          </p:nvPr>
        </p:nvSpPr>
        <p:spPr>
          <a:xfrm>
            <a:off x="6580188" y="1989139"/>
            <a:ext cx="4924424" cy="3500776"/>
          </a:xfrm>
        </p:spPr>
        <p:txBody>
          <a:bodyPr/>
          <a:lstStyle>
            <a:lvl1pPr marL="126000" indent="-126000">
              <a:defRPr sz="1800"/>
            </a:lvl1pPr>
            <a:lvl2pPr marL="450000" indent="-108000">
              <a:defRPr sz="1600"/>
            </a:lvl2pPr>
            <a:lvl3pPr marL="810000" indent="-108000">
              <a:defRPr sz="1400"/>
            </a:lvl3pPr>
            <a:lvl4pPr marL="1152000" indent="-90000">
              <a:defRPr sz="1200"/>
            </a:lvl4pPr>
            <a:lvl5pPr marL="1512000" indent="-90000">
              <a:defRPr sz="1000"/>
            </a:lvl5pPr>
            <a:lvl6pPr marL="1872000">
              <a:defRPr sz="1000"/>
            </a:lvl6pPr>
            <a:lvl7pPr marL="2232000">
              <a:defRPr sz="1000"/>
            </a:lvl7pPr>
            <a:lvl8pPr marL="2592000">
              <a:defRPr/>
            </a:lvl8pPr>
            <a:lvl9pPr marL="2952000">
              <a:defRPr sz="1000"/>
            </a:lvl9pPr>
          </a:lstStyle>
          <a:p>
            <a:pPr lvl="0"/>
            <a:r>
              <a:rPr lang="da-DK" dirty="0"/>
              <a:t>Brødtekst 18pt skrives her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  <a:p>
            <a:pPr lvl="5"/>
            <a:r>
              <a:rPr lang="da-DK" dirty="0"/>
              <a:t>6 niveau</a:t>
            </a:r>
          </a:p>
          <a:p>
            <a:pPr lvl="6"/>
            <a:r>
              <a:rPr lang="da-DK" dirty="0"/>
              <a:t>7 niveau</a:t>
            </a:r>
          </a:p>
          <a:p>
            <a:pPr lvl="7"/>
            <a:r>
              <a:rPr lang="da-DK" dirty="0"/>
              <a:t>8 niveau</a:t>
            </a:r>
          </a:p>
          <a:p>
            <a:pPr lvl="8"/>
            <a:r>
              <a:rPr lang="da-DK" dirty="0"/>
              <a:t>9 niveau</a:t>
            </a:r>
          </a:p>
        </p:txBody>
      </p:sp>
      <p:sp>
        <p:nvSpPr>
          <p:cNvPr id="3" name="Date Placeholder 2" hidden="1">
            <a:extLst>
              <a:ext uri="{FF2B5EF4-FFF2-40B4-BE49-F238E27FC236}">
                <a16:creationId xmlns:a16="http://schemas.microsoft.com/office/drawing/2014/main" id="{168D8D5A-0B9B-4749-A27C-B61865A9F46C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8" name="Footer Placeholder 7" hidden="1">
            <a:extLst>
              <a:ext uri="{FF2B5EF4-FFF2-40B4-BE49-F238E27FC236}">
                <a16:creationId xmlns:a16="http://schemas.microsoft.com/office/drawing/2014/main" id="{BD7D929E-55A9-404B-AB63-7056C83E8F0C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0409F8F-FD32-4C43-B004-D50DBD62F826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0DAB5548-7253-48D6-B95B-F3D312A72220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0" name="text" descr="{&quot;templafy&quot;:{&quot;id&quot;:&quot;690a6b58-3bbb-4943-9c78-9b9cc3fb4771&quot;}}" title="UserProfile.Office.Virksomhed_{{DocumentLanguage}}">
            <a:extLst>
              <a:ext uri="{FF2B5EF4-FFF2-40B4-BE49-F238E27FC236}">
                <a16:creationId xmlns:a16="http://schemas.microsoft.com/office/drawing/2014/main" id="{378BF857-31E9-400F-B9EC-F6C9240631E1}"/>
              </a:ext>
            </a:extLst>
          </p:cNvPr>
          <p:cNvSpPr txBox="1"/>
          <p:nvPr userDrawn="1"/>
        </p:nvSpPr>
        <p:spPr>
          <a:xfrm>
            <a:off x="1366838" y="207098"/>
            <a:ext cx="6120000" cy="21544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da-DK" sz="1400" b="1" noProof="0" dirty="0">
                <a:solidFill>
                  <a:srgbClr val="565656"/>
                </a:solidFill>
              </a:rPr>
              <a:t>Nordsjællands Hospital</a:t>
            </a:r>
          </a:p>
        </p:txBody>
      </p:sp>
      <p:sp>
        <p:nvSpPr>
          <p:cNvPr id="11" name="text" descr="{&quot;templafy&quot;:{&quot;id&quot;:&quot;5f52a5e1-9ba4-42dd-849d-bc595452300a&quot;}}" title="UserProfile.CenterFreeText">
            <a:extLst>
              <a:ext uri="{FF2B5EF4-FFF2-40B4-BE49-F238E27FC236}">
                <a16:creationId xmlns:a16="http://schemas.microsoft.com/office/drawing/2014/main" id="{77896589-C225-45A9-9215-F9AD1222BC9E}"/>
              </a:ext>
            </a:extLst>
          </p:cNvPr>
          <p:cNvSpPr txBox="1">
            <a:spLocks/>
          </p:cNvSpPr>
          <p:nvPr userDrawn="1"/>
        </p:nvSpPr>
        <p:spPr>
          <a:xfrm>
            <a:off x="1366838" y="404686"/>
            <a:ext cx="6120000" cy="422153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None/>
              <a:defRPr lang="da-DK" sz="1200" b="1" kern="1200" baseline="0" dirty="0">
                <a:solidFill>
                  <a:srgbClr val="B3B3B3"/>
                </a:solidFill>
                <a:latin typeface="+mn-lt"/>
                <a:ea typeface="+mn-ea"/>
                <a:cs typeface="+mn-cs"/>
              </a:defRPr>
            </a:lvl1pPr>
            <a:lvl2pPr marL="504000" indent="-144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20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8000" indent="-126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000" indent="-108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8000" indent="-108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6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1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2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0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8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808080"/>
              </a:buClr>
              <a:buFont typeface="Arial" panose="020B0604020202020204" pitchFamily="34" charset="0"/>
              <a:buChar char="•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dirty="0"/>
              <a:t>Akutafdelingen</a:t>
            </a:r>
          </a:p>
        </p:txBody>
      </p:sp>
      <p:sp>
        <p:nvSpPr>
          <p:cNvPr id="12" name="text" descr="{&quot;templafy&quot;:{&quot;id&quot;:&quot;04b267fb-5b23-4fce-a31b-ecd0e4197520&quot;}}" hidden="1" title="UserProfile.Centers.Center_{{DocumentLanguage}}">
            <a:extLst>
              <a:ext uri="{FF2B5EF4-FFF2-40B4-BE49-F238E27FC236}">
                <a16:creationId xmlns:a16="http://schemas.microsoft.com/office/drawing/2014/main" id="{070629F2-536E-43DB-A618-FC0BE464A8B6}"/>
              </a:ext>
            </a:extLst>
          </p:cNvPr>
          <p:cNvSpPr txBox="1">
            <a:spLocks/>
          </p:cNvSpPr>
          <p:nvPr userDrawn="1"/>
        </p:nvSpPr>
        <p:spPr>
          <a:xfrm>
            <a:off x="1366838" y="404664"/>
            <a:ext cx="6120000" cy="422153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None/>
              <a:defRPr lang="da-DK" sz="1200" b="1" kern="1200" baseline="0" dirty="0">
                <a:solidFill>
                  <a:srgbClr val="B3B3B3"/>
                </a:solidFill>
                <a:latin typeface="+mn-lt"/>
                <a:ea typeface="+mn-ea"/>
                <a:cs typeface="+mn-cs"/>
              </a:defRPr>
            </a:lvl1pPr>
            <a:lvl2pPr marL="504000" indent="-144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20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8000" indent="-126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000" indent="-108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8000" indent="-108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6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1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2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0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8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808080"/>
              </a:buClr>
              <a:buFont typeface="Arial" panose="020B0604020202020204" pitchFamily="34" charset="0"/>
              <a:buChar char="•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1400" dirty="0">
              <a:solidFill>
                <a:srgbClr val="B3B3B3"/>
              </a:solidFill>
            </a:endParaRPr>
          </a:p>
        </p:txBody>
      </p:sp>
      <p:sp>
        <p:nvSpPr>
          <p:cNvPr id="13" name="text" descr="{&quot;templafy&quot;:{&quot;id&quot;:&quot;92e52d66-0338-4b9f-aa72-64bf98ea75ce&quot;}}" title="Form.PresentationTitle">
            <a:extLst>
              <a:ext uri="{FF2B5EF4-FFF2-40B4-BE49-F238E27FC236}">
                <a16:creationId xmlns:a16="http://schemas.microsoft.com/office/drawing/2014/main" id="{7A43BAE4-F51C-489D-91E6-EDE93BB05E1E}"/>
              </a:ext>
            </a:extLst>
          </p:cNvPr>
          <p:cNvSpPr txBox="1"/>
          <p:nvPr userDrawn="1"/>
        </p:nvSpPr>
        <p:spPr>
          <a:xfrm>
            <a:off x="1368000" y="6289200"/>
            <a:ext cx="3780000" cy="1800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endParaRPr lang="da-DK" sz="1000" dirty="0">
              <a:solidFill>
                <a:schemeClr val="bg1"/>
              </a:solidFill>
            </a:endParaRPr>
          </a:p>
        </p:txBody>
      </p:sp>
      <p:pic>
        <p:nvPicPr>
          <p:cNvPr id="1789096740" name="image" descr="{&quot;templafy&quot;:{&quot;id&quot;:&quot;051954b1-bba7-4e84-a4b6-e784e19ce9e5&quot;}}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174000"/>
            <a:ext cx="684000" cy="684000"/>
          </a:xfrm>
          <a:prstGeom prst="rect">
            <a:avLst/>
          </a:prstGeom>
        </p:spPr>
      </p:pic>
      <p:pic>
        <p:nvPicPr>
          <p:cNvPr id="1592577160" name="image" descr="{&quot;templafy&quot;:{&quot;id&quot;:&quot;36aff287-ab89-4e87-8877-21a8aabf4ae1&quot;}}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5718575"/>
            <a:ext cx="687600" cy="687600"/>
          </a:xfrm>
          <a:prstGeom prst="rect">
            <a:avLst/>
          </a:prstGeom>
        </p:spPr>
      </p:pic>
      <p:pic>
        <p:nvPicPr>
          <p:cNvPr id="21" name="Region">
            <a:extLst>
              <a:ext uri="{FF2B5EF4-FFF2-40B4-BE49-F238E27FC236}">
                <a16:creationId xmlns:a16="http://schemas.microsoft.com/office/drawing/2014/main" id="{518A4D16-3C1E-41DA-AF00-CB8F5B0BFEB4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732" y="5763982"/>
            <a:ext cx="116417" cy="594784"/>
          </a:xfrm>
          <a:prstGeom prst="rect">
            <a:avLst/>
          </a:prstGeom>
        </p:spPr>
      </p:pic>
      <p:pic>
        <p:nvPicPr>
          <p:cNvPr id="300277861" name="image" descr="{&quot;templafy&quot;:{&quot;id&quot;:&quot;d7d3e132-9938-4f73-b448-a3d406dce12c&quot;}}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73324" y="6314400"/>
            <a:ext cx="1324800" cy="421200"/>
          </a:xfrm>
          <a:prstGeom prst="rect">
            <a:avLst/>
          </a:prstGeom>
        </p:spPr>
      </p:pic>
      <p:pic>
        <p:nvPicPr>
          <p:cNvPr id="147907915" name="image" descr="{&quot;templafy&quot;:{&quot;id&quot;:&quot;69c45226-b1e8-41fd-b99a-c5b770afd542&quot;}}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069013" y="872704"/>
            <a:ext cx="871200" cy="900000"/>
          </a:xfrm>
          <a:prstGeom prst="rect">
            <a:avLst/>
          </a:prstGeom>
        </p:spPr>
      </p:pic>
      <p:pic>
        <p:nvPicPr>
          <p:cNvPr id="2128662819" name="image" descr="{&quot;templafy&quot;:{&quot;id&quot;:&quot;aa9952b8-0f21-43d9-bd0f-409ec7c918c7&quot;}}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069013" y="260648"/>
            <a:ext cx="871200" cy="900000"/>
          </a:xfrm>
          <a:prstGeom prst="rect">
            <a:avLst/>
          </a:prstGeom>
        </p:spPr>
      </p:pic>
      <p:sp>
        <p:nvSpPr>
          <p:cNvPr id="26" name="text" descr="{&quot;templafy&quot;:{&quot;id&quot;:&quot;114570b1-4fa1-4214-a139-d040b0a73d79&quot;}}" title="UserProfile.Name">
            <a:extLst>
              <a:ext uri="{FF2B5EF4-FFF2-40B4-BE49-F238E27FC236}">
                <a16:creationId xmlns:a16="http://schemas.microsoft.com/office/drawing/2014/main" id="{6B0C741D-8435-4AB2-B2D8-0B88BF717232}"/>
              </a:ext>
            </a:extLst>
          </p:cNvPr>
          <p:cNvSpPr txBox="1"/>
          <p:nvPr userDrawn="1"/>
        </p:nvSpPr>
        <p:spPr>
          <a:xfrm>
            <a:off x="7891200" y="6289200"/>
            <a:ext cx="3387600" cy="1800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da-DK" sz="1000" dirty="0" err="1">
                <a:solidFill>
                  <a:schemeClr val="bg1"/>
                </a:solidFill>
              </a:rPr>
              <a:t>Thomas Schmidt</a:t>
            </a:r>
          </a:p>
        </p:txBody>
      </p:sp>
      <p:sp>
        <p:nvSpPr>
          <p:cNvPr id="27" name="text" descr="{&quot;templafy&quot;:{&quot;id&quot;:&quot;9c73e517-8c62-4f19-a658-2f5a30ff2e1c&quot;}}" hidden="1" title="Form.Manuel_dato">
            <a:extLst>
              <a:ext uri="{FF2B5EF4-FFF2-40B4-BE49-F238E27FC236}">
                <a16:creationId xmlns:a16="http://schemas.microsoft.com/office/drawing/2014/main" id="{6FE2C55A-F3A3-4C26-9E35-9687C243706A}"/>
              </a:ext>
            </a:extLst>
          </p:cNvPr>
          <p:cNvSpPr txBox="1"/>
          <p:nvPr userDrawn="1"/>
        </p:nvSpPr>
        <p:spPr>
          <a:xfrm>
            <a:off x="7891200" y="6289200"/>
            <a:ext cx="3387600" cy="1800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endParaRPr lang="da-DK" sz="1000" dirty="0" err="1">
              <a:solidFill>
                <a:schemeClr val="bg1"/>
              </a:solidFill>
            </a:endParaRPr>
          </a:p>
        </p:txBody>
      </p:sp>
      <p:pic>
        <p:nvPicPr>
          <p:cNvPr id="1194752473" name="image" descr="{&quot;templafy&quot;:{&quot;id&quot;:&quot;eb239dd7-1bf1-416b-be55-d9f5072ad595&quot;}}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957600" y="97200"/>
            <a:ext cx="2178000" cy="68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777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t felt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dsholder til tekst 1"/>
          <p:cNvSpPr>
            <a:spLocks noGrp="1"/>
          </p:cNvSpPr>
          <p:nvPr>
            <p:ph type="body" sz="quarter" idx="15" hasCustomPrompt="1"/>
          </p:nvPr>
        </p:nvSpPr>
        <p:spPr>
          <a:xfrm>
            <a:off x="1367999" y="4838163"/>
            <a:ext cx="10136614" cy="654587"/>
          </a:xfrm>
        </p:spPr>
        <p:txBody>
          <a:bodyPr/>
          <a:lstStyle>
            <a:lvl1pPr marL="0" indent="0">
              <a:lnSpc>
                <a:spcPct val="85000"/>
              </a:lnSpc>
              <a:buNone/>
              <a:defRPr sz="1600" baseline="0"/>
            </a:lvl1pPr>
            <a:lvl2pPr>
              <a:defRPr sz="1800"/>
            </a:lvl2pPr>
            <a:lvl3pPr marL="324000">
              <a:defRPr sz="1600"/>
            </a:lvl3pPr>
            <a:lvl4pPr marL="540000">
              <a:defRPr lang="da-DK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90000">
              <a:defRPr sz="1200"/>
            </a:lvl5pPr>
          </a:lstStyle>
          <a:p>
            <a:pPr lvl="0"/>
            <a:r>
              <a:rPr lang="da-DK" dirty="0"/>
              <a:t>Billedtekst 16pt i to eller max tre linjer</a:t>
            </a:r>
          </a:p>
        </p:txBody>
      </p:sp>
      <p:sp>
        <p:nvSpPr>
          <p:cNvPr id="8" name="Pladsholder til billede 2"/>
          <p:cNvSpPr>
            <a:spLocks noGrp="1"/>
          </p:cNvSpPr>
          <p:nvPr>
            <p:ph type="pic" sz="quarter" idx="16" hasCustomPrompt="1"/>
          </p:nvPr>
        </p:nvSpPr>
        <p:spPr>
          <a:xfrm>
            <a:off x="1367999" y="871200"/>
            <a:ext cx="10136614" cy="3831429"/>
          </a:xfrm>
        </p:spPr>
        <p:txBody>
          <a:bodyPr tIns="612000" anchor="ctr" anchorCtr="0"/>
          <a:lstStyle>
            <a:lvl1pPr marL="0" indent="0" algn="ctr">
              <a:buNone/>
              <a:defRPr sz="1400" baseline="0">
                <a:solidFill>
                  <a:schemeClr val="accent6"/>
                </a:solidFill>
              </a:defRPr>
            </a:lvl1pPr>
          </a:lstStyle>
          <a:p>
            <a:r>
              <a:rPr lang="da-DK" dirty="0"/>
              <a:t>Klik på ikon for at indsætte billede</a:t>
            </a:r>
          </a:p>
        </p:txBody>
      </p:sp>
      <p:sp>
        <p:nvSpPr>
          <p:cNvPr id="2" name="Date Placeholder 1" hidden="1">
            <a:extLst>
              <a:ext uri="{FF2B5EF4-FFF2-40B4-BE49-F238E27FC236}">
                <a16:creationId xmlns:a16="http://schemas.microsoft.com/office/drawing/2014/main" id="{FD384858-CF75-4D90-99EB-C57934C0FD1F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3" name="Footer Placeholder 2" hidden="1">
            <a:extLst>
              <a:ext uri="{FF2B5EF4-FFF2-40B4-BE49-F238E27FC236}">
                <a16:creationId xmlns:a16="http://schemas.microsoft.com/office/drawing/2014/main" id="{8A6BEA05-A108-48C1-B55F-9DCB7AF8DBD8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CAFCB0-3A09-4940-BE2D-7847FFF09D90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0DAB5548-7253-48D6-B95B-F3D312A72220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9" name="text" descr="{&quot;templafy&quot;:{&quot;id&quot;:&quot;c79c5feb-6dd4-4646-9835-550cc3c45f82&quot;}}" title="UserProfile.Office.Virksomhed_{{DocumentLanguage}}">
            <a:extLst>
              <a:ext uri="{FF2B5EF4-FFF2-40B4-BE49-F238E27FC236}">
                <a16:creationId xmlns:a16="http://schemas.microsoft.com/office/drawing/2014/main" id="{F51367B4-CC7A-4489-8018-4AD5360FE837}"/>
              </a:ext>
            </a:extLst>
          </p:cNvPr>
          <p:cNvSpPr txBox="1"/>
          <p:nvPr userDrawn="1"/>
        </p:nvSpPr>
        <p:spPr>
          <a:xfrm>
            <a:off x="1366838" y="207098"/>
            <a:ext cx="6120000" cy="21544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da-DK" sz="1400" b="1" noProof="0" dirty="0">
                <a:solidFill>
                  <a:srgbClr val="565656"/>
                </a:solidFill>
              </a:rPr>
              <a:t>Nordsjællands Hospital</a:t>
            </a:r>
          </a:p>
        </p:txBody>
      </p:sp>
      <p:sp>
        <p:nvSpPr>
          <p:cNvPr id="10" name="text" descr="{&quot;templafy&quot;:{&quot;id&quot;:&quot;b060de3d-8c98-41a7-9d3e-650f5f8484bd&quot;}}" title="UserProfile.CenterFreeText">
            <a:extLst>
              <a:ext uri="{FF2B5EF4-FFF2-40B4-BE49-F238E27FC236}">
                <a16:creationId xmlns:a16="http://schemas.microsoft.com/office/drawing/2014/main" id="{9481764F-DC1F-44F4-A637-F9AF39FDB626}"/>
              </a:ext>
            </a:extLst>
          </p:cNvPr>
          <p:cNvSpPr txBox="1">
            <a:spLocks/>
          </p:cNvSpPr>
          <p:nvPr userDrawn="1"/>
        </p:nvSpPr>
        <p:spPr>
          <a:xfrm>
            <a:off x="1366838" y="404686"/>
            <a:ext cx="6120000" cy="422153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None/>
              <a:defRPr lang="da-DK" sz="1200" b="1" kern="1200" baseline="0" dirty="0">
                <a:solidFill>
                  <a:srgbClr val="B3B3B3"/>
                </a:solidFill>
                <a:latin typeface="+mn-lt"/>
                <a:ea typeface="+mn-ea"/>
                <a:cs typeface="+mn-cs"/>
              </a:defRPr>
            </a:lvl1pPr>
            <a:lvl2pPr marL="504000" indent="-144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20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8000" indent="-126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000" indent="-108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8000" indent="-108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6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1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2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0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8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808080"/>
              </a:buClr>
              <a:buFont typeface="Arial" panose="020B0604020202020204" pitchFamily="34" charset="0"/>
              <a:buChar char="•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dirty="0"/>
              <a:t>Akutafdelingen</a:t>
            </a:r>
          </a:p>
        </p:txBody>
      </p:sp>
      <p:sp>
        <p:nvSpPr>
          <p:cNvPr id="12" name="text" descr="{&quot;templafy&quot;:{&quot;id&quot;:&quot;e4e49d8c-68ad-46a3-9721-585bf3d907fc&quot;}}" hidden="1" title="UserProfile.Centers.Center_{{DocumentLanguage}}">
            <a:extLst>
              <a:ext uri="{FF2B5EF4-FFF2-40B4-BE49-F238E27FC236}">
                <a16:creationId xmlns:a16="http://schemas.microsoft.com/office/drawing/2014/main" id="{3DA6B91A-0D81-4188-8F91-5978B8F67F6B}"/>
              </a:ext>
            </a:extLst>
          </p:cNvPr>
          <p:cNvSpPr txBox="1">
            <a:spLocks/>
          </p:cNvSpPr>
          <p:nvPr userDrawn="1"/>
        </p:nvSpPr>
        <p:spPr>
          <a:xfrm>
            <a:off x="1366838" y="404664"/>
            <a:ext cx="6120000" cy="422153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None/>
              <a:defRPr lang="da-DK" sz="1200" b="1" kern="1200" baseline="0" dirty="0">
                <a:solidFill>
                  <a:srgbClr val="B3B3B3"/>
                </a:solidFill>
                <a:latin typeface="+mn-lt"/>
                <a:ea typeface="+mn-ea"/>
                <a:cs typeface="+mn-cs"/>
              </a:defRPr>
            </a:lvl1pPr>
            <a:lvl2pPr marL="504000" indent="-144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20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8000" indent="-126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000" indent="-108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8000" indent="-108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6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1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2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0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8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808080"/>
              </a:buClr>
              <a:buFont typeface="Arial" panose="020B0604020202020204" pitchFamily="34" charset="0"/>
              <a:buChar char="•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1400" dirty="0">
              <a:solidFill>
                <a:srgbClr val="B3B3B3"/>
              </a:solidFill>
            </a:endParaRPr>
          </a:p>
        </p:txBody>
      </p:sp>
      <p:sp>
        <p:nvSpPr>
          <p:cNvPr id="13" name="text" descr="{&quot;templafy&quot;:{&quot;id&quot;:&quot;b075c950-49a5-4dce-9e0c-e2b42a61e29d&quot;}}" title="Form.PresentationTitle">
            <a:extLst>
              <a:ext uri="{FF2B5EF4-FFF2-40B4-BE49-F238E27FC236}">
                <a16:creationId xmlns:a16="http://schemas.microsoft.com/office/drawing/2014/main" id="{4E693C6E-CD0D-4ADB-8EDC-FCDE08D6EA50}"/>
              </a:ext>
            </a:extLst>
          </p:cNvPr>
          <p:cNvSpPr txBox="1"/>
          <p:nvPr userDrawn="1"/>
        </p:nvSpPr>
        <p:spPr>
          <a:xfrm>
            <a:off x="1368000" y="6289200"/>
            <a:ext cx="3780000" cy="1800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endParaRPr lang="da-DK" sz="1000" dirty="0">
              <a:solidFill>
                <a:schemeClr val="bg1"/>
              </a:solidFill>
            </a:endParaRPr>
          </a:p>
        </p:txBody>
      </p:sp>
      <p:pic>
        <p:nvPicPr>
          <p:cNvPr id="276565030" name="image" descr="{&quot;templafy&quot;:{&quot;id&quot;:&quot;b24d94c4-df4c-46d0-ac5f-3164cd76c384&quot;}}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174000"/>
            <a:ext cx="684000" cy="684000"/>
          </a:xfrm>
          <a:prstGeom prst="rect">
            <a:avLst/>
          </a:prstGeom>
        </p:spPr>
      </p:pic>
      <p:pic>
        <p:nvPicPr>
          <p:cNvPr id="1977761004" name="image" descr="{&quot;templafy&quot;:{&quot;id&quot;:&quot;032115d9-0de3-4629-bfa9-22a91b3eaf0d&quot;}}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5718575"/>
            <a:ext cx="687600" cy="687600"/>
          </a:xfrm>
          <a:prstGeom prst="rect">
            <a:avLst/>
          </a:prstGeom>
        </p:spPr>
      </p:pic>
      <p:pic>
        <p:nvPicPr>
          <p:cNvPr id="20" name="Region">
            <a:extLst>
              <a:ext uri="{FF2B5EF4-FFF2-40B4-BE49-F238E27FC236}">
                <a16:creationId xmlns:a16="http://schemas.microsoft.com/office/drawing/2014/main" id="{20CBC785-56F5-48DD-9413-CEBA68A9FCFC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732" y="5763982"/>
            <a:ext cx="116417" cy="594784"/>
          </a:xfrm>
          <a:prstGeom prst="rect">
            <a:avLst/>
          </a:prstGeom>
        </p:spPr>
      </p:pic>
      <p:pic>
        <p:nvPicPr>
          <p:cNvPr id="134422692" name="image" descr="{&quot;templafy&quot;:{&quot;id&quot;:&quot;0feb38d8-e492-449c-b3d2-634adfa8d210&quot;}}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73324" y="6314400"/>
            <a:ext cx="1324800" cy="421200"/>
          </a:xfrm>
          <a:prstGeom prst="rect">
            <a:avLst/>
          </a:prstGeom>
        </p:spPr>
      </p:pic>
      <p:pic>
        <p:nvPicPr>
          <p:cNvPr id="676026438" name="image" descr="{&quot;templafy&quot;:{&quot;id&quot;:&quot;81a3d7e0-dbcf-4a86-919a-64b762a7e1fc&quot;}}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069013" y="872704"/>
            <a:ext cx="871200" cy="900000"/>
          </a:xfrm>
          <a:prstGeom prst="rect">
            <a:avLst/>
          </a:prstGeom>
        </p:spPr>
      </p:pic>
      <p:pic>
        <p:nvPicPr>
          <p:cNvPr id="195634684" name="image" descr="{&quot;templafy&quot;:{&quot;id&quot;:&quot;e0aff452-cb37-4ef5-b63f-64b1c993b8bf&quot;}}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069013" y="260648"/>
            <a:ext cx="871200" cy="900000"/>
          </a:xfrm>
          <a:prstGeom prst="rect">
            <a:avLst/>
          </a:prstGeom>
        </p:spPr>
      </p:pic>
      <p:sp>
        <p:nvSpPr>
          <p:cNvPr id="25" name="text" descr="{&quot;templafy&quot;:{&quot;id&quot;:&quot;e00e128e-3ba9-4bb9-9195-00820fdfc799&quot;}}" title="UserProfile.Name">
            <a:extLst>
              <a:ext uri="{FF2B5EF4-FFF2-40B4-BE49-F238E27FC236}">
                <a16:creationId xmlns:a16="http://schemas.microsoft.com/office/drawing/2014/main" id="{942EC712-B94B-4055-BE7D-8973BA96BC60}"/>
              </a:ext>
            </a:extLst>
          </p:cNvPr>
          <p:cNvSpPr txBox="1"/>
          <p:nvPr userDrawn="1"/>
        </p:nvSpPr>
        <p:spPr>
          <a:xfrm>
            <a:off x="7891200" y="6289200"/>
            <a:ext cx="3387600" cy="1800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da-DK" sz="1000" dirty="0" err="1">
                <a:solidFill>
                  <a:schemeClr val="bg1"/>
                </a:solidFill>
              </a:rPr>
              <a:t>Thomas Schmidt</a:t>
            </a:r>
          </a:p>
        </p:txBody>
      </p:sp>
      <p:sp>
        <p:nvSpPr>
          <p:cNvPr id="26" name="text" descr="{&quot;templafy&quot;:{&quot;id&quot;:&quot;a6ecdc8f-df8a-4f50-95bf-c65123f84836&quot;}}" hidden="1" title="Form.Manuel_dato">
            <a:extLst>
              <a:ext uri="{FF2B5EF4-FFF2-40B4-BE49-F238E27FC236}">
                <a16:creationId xmlns:a16="http://schemas.microsoft.com/office/drawing/2014/main" id="{3321C456-855E-4615-89FF-2FC48B182200}"/>
              </a:ext>
            </a:extLst>
          </p:cNvPr>
          <p:cNvSpPr txBox="1"/>
          <p:nvPr userDrawn="1"/>
        </p:nvSpPr>
        <p:spPr>
          <a:xfrm>
            <a:off x="7891200" y="6289200"/>
            <a:ext cx="3387600" cy="1800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endParaRPr lang="da-DK" sz="1000" dirty="0" err="1">
              <a:solidFill>
                <a:schemeClr val="bg1"/>
              </a:solidFill>
            </a:endParaRPr>
          </a:p>
        </p:txBody>
      </p:sp>
      <p:pic>
        <p:nvPicPr>
          <p:cNvPr id="1265300056" name="image" descr="{&quot;templafy&quot;:{&quot;id&quot;:&quot;e40ba6cc-5920-4d6c-8000-4926e4f04f1b&quot;}}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957600" y="97200"/>
            <a:ext cx="2178000" cy="68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1764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t fel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dsholder til tekst 1"/>
          <p:cNvSpPr>
            <a:spLocks noGrp="1"/>
          </p:cNvSpPr>
          <p:nvPr>
            <p:ph type="body" sz="quarter" idx="15" hasCustomPrompt="1"/>
          </p:nvPr>
        </p:nvSpPr>
        <p:spPr>
          <a:xfrm>
            <a:off x="1367547" y="4838163"/>
            <a:ext cx="10137065" cy="654587"/>
          </a:xfrm>
        </p:spPr>
        <p:txBody>
          <a:bodyPr/>
          <a:lstStyle>
            <a:lvl1pPr marL="0" indent="0">
              <a:lnSpc>
                <a:spcPct val="85000"/>
              </a:lnSpc>
              <a:buNone/>
              <a:defRPr sz="1600" baseline="0"/>
            </a:lvl1pPr>
            <a:lvl2pPr>
              <a:defRPr sz="1800"/>
            </a:lvl2pPr>
            <a:lvl3pPr marL="324000">
              <a:defRPr sz="1600"/>
            </a:lvl3pPr>
            <a:lvl4pPr marL="540000">
              <a:defRPr lang="da-DK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90000">
              <a:defRPr sz="1200"/>
            </a:lvl5pPr>
          </a:lstStyle>
          <a:p>
            <a:pPr lvl="0"/>
            <a:r>
              <a:rPr lang="da-DK" dirty="0"/>
              <a:t>Billedtekst 16pt i to eller max tre linjer</a:t>
            </a:r>
          </a:p>
        </p:txBody>
      </p:sp>
      <p:sp>
        <p:nvSpPr>
          <p:cNvPr id="19" name="Pladsholder til indhold 2"/>
          <p:cNvSpPr>
            <a:spLocks noGrp="1"/>
          </p:cNvSpPr>
          <p:nvPr>
            <p:ph sz="quarter" idx="17" hasCustomPrompt="1"/>
          </p:nvPr>
        </p:nvSpPr>
        <p:spPr>
          <a:xfrm>
            <a:off x="1367999" y="871200"/>
            <a:ext cx="10136614" cy="3831675"/>
          </a:xfrm>
        </p:spPr>
        <p:txBody>
          <a:bodyPr/>
          <a:lstStyle>
            <a:lvl1pPr marL="270000" indent="-270000">
              <a:defRPr baseline="0"/>
            </a:lvl1pPr>
            <a:lvl2pPr marL="630000" indent="-270000">
              <a:defRPr/>
            </a:lvl2pPr>
            <a:lvl3pPr marL="936000" indent="-234000">
              <a:defRPr/>
            </a:lvl3pPr>
            <a:lvl4pPr marL="1296000" indent="-216000">
              <a:defRPr/>
            </a:lvl4pPr>
            <a:lvl5pPr marL="1656000" indent="-216000">
              <a:defRPr/>
            </a:lvl5pPr>
            <a:lvl6pPr marL="1998000" indent="-180000">
              <a:defRPr/>
            </a:lvl6pPr>
            <a:lvl7pPr marL="2358000" indent="-180000">
              <a:defRPr/>
            </a:lvl7pPr>
            <a:lvl8pPr marL="2718000" indent="-180000">
              <a:defRPr/>
            </a:lvl8pPr>
            <a:lvl9pPr marL="2718000" indent="-180000">
              <a:defRPr sz="1000"/>
            </a:lvl9pPr>
          </a:lstStyle>
          <a:p>
            <a:pPr lvl="0"/>
            <a:r>
              <a:rPr lang="da-DK" dirty="0"/>
              <a:t>Brødtekst 22pt skrives her, eller tabel og diagram indsættes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  <a:p>
            <a:pPr lvl="5"/>
            <a:r>
              <a:rPr lang="da-DK" dirty="0"/>
              <a:t>6</a:t>
            </a:r>
          </a:p>
          <a:p>
            <a:pPr lvl="6"/>
            <a:r>
              <a:rPr lang="da-DK" dirty="0"/>
              <a:t>7</a:t>
            </a:r>
          </a:p>
          <a:p>
            <a:pPr lvl="7"/>
            <a:r>
              <a:rPr lang="da-DK" dirty="0"/>
              <a:t>8</a:t>
            </a:r>
          </a:p>
          <a:p>
            <a:pPr lvl="8"/>
            <a:r>
              <a:rPr lang="da-DK" dirty="0"/>
              <a:t>9</a:t>
            </a:r>
          </a:p>
          <a:p>
            <a:pPr lvl="8"/>
            <a:endParaRPr lang="da-DK" dirty="0"/>
          </a:p>
        </p:txBody>
      </p:sp>
      <p:sp>
        <p:nvSpPr>
          <p:cNvPr id="2" name="Date Placeholder 1" hidden="1">
            <a:extLst>
              <a:ext uri="{FF2B5EF4-FFF2-40B4-BE49-F238E27FC236}">
                <a16:creationId xmlns:a16="http://schemas.microsoft.com/office/drawing/2014/main" id="{1F378BB3-E053-49F9-9A7A-C0B10653107D}"/>
              </a:ext>
            </a:extLst>
          </p:cNvPr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3" name="Footer Placeholder 2" hidden="1">
            <a:extLst>
              <a:ext uri="{FF2B5EF4-FFF2-40B4-BE49-F238E27FC236}">
                <a16:creationId xmlns:a16="http://schemas.microsoft.com/office/drawing/2014/main" id="{A6C91655-88A1-4C0A-8A8C-9EA381975970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8066C8-4CB7-4D18-8A99-898339287836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0DAB5548-7253-48D6-B95B-F3D312A72220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8" name="text" descr="{&quot;templafy&quot;:{&quot;id&quot;:&quot;42de4d8d-64cb-4e43-af6f-5f2b087dd2c9&quot;}}" title="UserProfile.Office.Virksomhed_{{DocumentLanguage}}">
            <a:extLst>
              <a:ext uri="{FF2B5EF4-FFF2-40B4-BE49-F238E27FC236}">
                <a16:creationId xmlns:a16="http://schemas.microsoft.com/office/drawing/2014/main" id="{6146C491-F52C-4CC4-B68A-1B556B13EC12}"/>
              </a:ext>
            </a:extLst>
          </p:cNvPr>
          <p:cNvSpPr txBox="1"/>
          <p:nvPr userDrawn="1"/>
        </p:nvSpPr>
        <p:spPr>
          <a:xfrm>
            <a:off x="1366838" y="207098"/>
            <a:ext cx="6120000" cy="21544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da-DK" sz="1400" b="1" noProof="0" dirty="0">
                <a:solidFill>
                  <a:srgbClr val="565656"/>
                </a:solidFill>
              </a:rPr>
              <a:t>Nordsjællands Hospital</a:t>
            </a:r>
          </a:p>
        </p:txBody>
      </p:sp>
      <p:sp>
        <p:nvSpPr>
          <p:cNvPr id="9" name="text" descr="{&quot;templafy&quot;:{&quot;id&quot;:&quot;666f23a8-0de3-473d-912d-18993bd45383&quot;}}" title="UserProfile.CenterFreeText">
            <a:extLst>
              <a:ext uri="{FF2B5EF4-FFF2-40B4-BE49-F238E27FC236}">
                <a16:creationId xmlns:a16="http://schemas.microsoft.com/office/drawing/2014/main" id="{EFE9D610-3E2D-4336-BFED-06307C757B93}"/>
              </a:ext>
            </a:extLst>
          </p:cNvPr>
          <p:cNvSpPr txBox="1">
            <a:spLocks/>
          </p:cNvSpPr>
          <p:nvPr userDrawn="1"/>
        </p:nvSpPr>
        <p:spPr>
          <a:xfrm>
            <a:off x="1366838" y="404686"/>
            <a:ext cx="6120000" cy="422153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None/>
              <a:defRPr lang="da-DK" sz="1200" b="1" kern="1200" baseline="0" dirty="0">
                <a:solidFill>
                  <a:srgbClr val="B3B3B3"/>
                </a:solidFill>
                <a:latin typeface="+mn-lt"/>
                <a:ea typeface="+mn-ea"/>
                <a:cs typeface="+mn-cs"/>
              </a:defRPr>
            </a:lvl1pPr>
            <a:lvl2pPr marL="504000" indent="-144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20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8000" indent="-126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000" indent="-108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8000" indent="-108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6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1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2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0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8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808080"/>
              </a:buClr>
              <a:buFont typeface="Arial" panose="020B0604020202020204" pitchFamily="34" charset="0"/>
              <a:buChar char="•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dirty="0"/>
              <a:t>Akutafdelingen</a:t>
            </a:r>
          </a:p>
        </p:txBody>
      </p:sp>
      <p:sp>
        <p:nvSpPr>
          <p:cNvPr id="10" name="text" descr="{&quot;templafy&quot;:{&quot;id&quot;:&quot;fd2c906d-cab9-49e9-b4cc-3dfc6515207e&quot;}}" hidden="1" title="UserProfile.Centers.Center_{{DocumentLanguage}}">
            <a:extLst>
              <a:ext uri="{FF2B5EF4-FFF2-40B4-BE49-F238E27FC236}">
                <a16:creationId xmlns:a16="http://schemas.microsoft.com/office/drawing/2014/main" id="{7CDCCB15-F3B6-4E12-8F8C-26477B502FF5}"/>
              </a:ext>
            </a:extLst>
          </p:cNvPr>
          <p:cNvSpPr txBox="1">
            <a:spLocks/>
          </p:cNvSpPr>
          <p:nvPr userDrawn="1"/>
        </p:nvSpPr>
        <p:spPr>
          <a:xfrm>
            <a:off x="1366838" y="404664"/>
            <a:ext cx="6120000" cy="422153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None/>
              <a:defRPr lang="da-DK" sz="1200" b="1" kern="1200" baseline="0" dirty="0">
                <a:solidFill>
                  <a:srgbClr val="B3B3B3"/>
                </a:solidFill>
                <a:latin typeface="+mn-lt"/>
                <a:ea typeface="+mn-ea"/>
                <a:cs typeface="+mn-cs"/>
              </a:defRPr>
            </a:lvl1pPr>
            <a:lvl2pPr marL="504000" indent="-144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20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8000" indent="-126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000" indent="-108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8000" indent="-108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6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1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2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0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8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808080"/>
              </a:buClr>
              <a:buFont typeface="Arial" panose="020B0604020202020204" pitchFamily="34" charset="0"/>
              <a:buChar char="•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1400" dirty="0">
              <a:solidFill>
                <a:srgbClr val="B3B3B3"/>
              </a:solidFill>
            </a:endParaRPr>
          </a:p>
        </p:txBody>
      </p:sp>
      <p:sp>
        <p:nvSpPr>
          <p:cNvPr id="12" name="text" descr="{&quot;templafy&quot;:{&quot;id&quot;:&quot;37ebe200-0f8e-42b9-8480-e62c21dda219&quot;}}" title="Form.PresentationTitle">
            <a:extLst>
              <a:ext uri="{FF2B5EF4-FFF2-40B4-BE49-F238E27FC236}">
                <a16:creationId xmlns:a16="http://schemas.microsoft.com/office/drawing/2014/main" id="{65CA55F8-E335-4AC4-9CBD-C2ED54C997CA}"/>
              </a:ext>
            </a:extLst>
          </p:cNvPr>
          <p:cNvSpPr txBox="1"/>
          <p:nvPr userDrawn="1"/>
        </p:nvSpPr>
        <p:spPr>
          <a:xfrm>
            <a:off x="1368000" y="6289200"/>
            <a:ext cx="3780000" cy="1800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endParaRPr lang="da-DK" sz="1000" dirty="0">
              <a:solidFill>
                <a:schemeClr val="bg1"/>
              </a:solidFill>
            </a:endParaRPr>
          </a:p>
        </p:txBody>
      </p:sp>
      <p:pic>
        <p:nvPicPr>
          <p:cNvPr id="72705958" name="image" descr="{&quot;templafy&quot;:{&quot;id&quot;:&quot;a15e2ecb-81ae-4972-ae8d-199c198b82af&quot;}}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174000"/>
            <a:ext cx="684000" cy="684000"/>
          </a:xfrm>
          <a:prstGeom prst="rect">
            <a:avLst/>
          </a:prstGeom>
        </p:spPr>
      </p:pic>
      <p:pic>
        <p:nvPicPr>
          <p:cNvPr id="1854735173" name="image" descr="{&quot;templafy&quot;:{&quot;id&quot;:&quot;29475cc6-7676-474b-bb28-b879904726ae&quot;}}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5718575"/>
            <a:ext cx="687600" cy="687600"/>
          </a:xfrm>
          <a:prstGeom prst="rect">
            <a:avLst/>
          </a:prstGeom>
        </p:spPr>
      </p:pic>
      <p:pic>
        <p:nvPicPr>
          <p:cNvPr id="20" name="Region">
            <a:extLst>
              <a:ext uri="{FF2B5EF4-FFF2-40B4-BE49-F238E27FC236}">
                <a16:creationId xmlns:a16="http://schemas.microsoft.com/office/drawing/2014/main" id="{CE54899A-3EBE-4219-AFB1-9E08B2D8ECE2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732" y="5763982"/>
            <a:ext cx="116417" cy="594784"/>
          </a:xfrm>
          <a:prstGeom prst="rect">
            <a:avLst/>
          </a:prstGeom>
        </p:spPr>
      </p:pic>
      <p:pic>
        <p:nvPicPr>
          <p:cNvPr id="1157897701" name="image" descr="{&quot;templafy&quot;:{&quot;id&quot;:&quot;e62534da-6fd4-43ee-b38f-23c38d19c7cc&quot;}}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73324" y="6314400"/>
            <a:ext cx="1324800" cy="421200"/>
          </a:xfrm>
          <a:prstGeom prst="rect">
            <a:avLst/>
          </a:prstGeom>
        </p:spPr>
      </p:pic>
      <p:pic>
        <p:nvPicPr>
          <p:cNvPr id="2105898511" name="image" descr="{&quot;templafy&quot;:{&quot;id&quot;:&quot;be30bf1d-3bfb-4d1d-ab7d-1becae93f7d9&quot;}}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069013" y="872704"/>
            <a:ext cx="871200" cy="900000"/>
          </a:xfrm>
          <a:prstGeom prst="rect">
            <a:avLst/>
          </a:prstGeom>
        </p:spPr>
      </p:pic>
      <p:pic>
        <p:nvPicPr>
          <p:cNvPr id="722621610" name="image" descr="{&quot;templafy&quot;:{&quot;id&quot;:&quot;f05bcc2e-1f11-4172-a8b5-828be0fd5f93&quot;}}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069013" y="260648"/>
            <a:ext cx="871200" cy="900000"/>
          </a:xfrm>
          <a:prstGeom prst="rect">
            <a:avLst/>
          </a:prstGeom>
        </p:spPr>
      </p:pic>
      <p:sp>
        <p:nvSpPr>
          <p:cNvPr id="25" name="text" descr="{&quot;templafy&quot;:{&quot;id&quot;:&quot;9621d56e-4583-4990-9806-e2238be5aa99&quot;}}" title="UserProfile.Name">
            <a:extLst>
              <a:ext uri="{FF2B5EF4-FFF2-40B4-BE49-F238E27FC236}">
                <a16:creationId xmlns:a16="http://schemas.microsoft.com/office/drawing/2014/main" id="{29196FA7-035F-42A9-9CB1-B3531C1BCAD4}"/>
              </a:ext>
            </a:extLst>
          </p:cNvPr>
          <p:cNvSpPr txBox="1"/>
          <p:nvPr userDrawn="1"/>
        </p:nvSpPr>
        <p:spPr>
          <a:xfrm>
            <a:off x="7891200" y="6289200"/>
            <a:ext cx="3387600" cy="1800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da-DK" sz="1000" dirty="0" err="1">
                <a:solidFill>
                  <a:schemeClr val="bg1"/>
                </a:solidFill>
              </a:rPr>
              <a:t>Thomas Schmidt</a:t>
            </a:r>
          </a:p>
        </p:txBody>
      </p:sp>
      <p:sp>
        <p:nvSpPr>
          <p:cNvPr id="26" name="text" descr="{&quot;templafy&quot;:{&quot;id&quot;:&quot;10b291ca-7936-44b5-9348-f9fe0bc95d67&quot;}}" hidden="1" title="Form.Manuel_dato">
            <a:extLst>
              <a:ext uri="{FF2B5EF4-FFF2-40B4-BE49-F238E27FC236}">
                <a16:creationId xmlns:a16="http://schemas.microsoft.com/office/drawing/2014/main" id="{BDFC733C-32E6-4B9B-9AFE-2B046104CDBE}"/>
              </a:ext>
            </a:extLst>
          </p:cNvPr>
          <p:cNvSpPr txBox="1"/>
          <p:nvPr userDrawn="1"/>
        </p:nvSpPr>
        <p:spPr>
          <a:xfrm>
            <a:off x="7891200" y="6289200"/>
            <a:ext cx="3387600" cy="1800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endParaRPr lang="da-DK" sz="1000" dirty="0" err="1">
              <a:solidFill>
                <a:schemeClr val="bg1"/>
              </a:solidFill>
            </a:endParaRPr>
          </a:p>
        </p:txBody>
      </p:sp>
      <p:pic>
        <p:nvPicPr>
          <p:cNvPr id="1203479626" name="image" descr="{&quot;templafy&quot;:{&quot;id&quot;:&quot;69fc786a-f6f6-4d1c-8436-feb415f7e5de&quot;}}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957600" y="97200"/>
            <a:ext cx="2178000" cy="68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186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fel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dsholder til tekst 1"/>
          <p:cNvSpPr>
            <a:spLocks noGrp="1"/>
          </p:cNvSpPr>
          <p:nvPr>
            <p:ph type="body" sz="quarter" idx="15" hasCustomPrompt="1"/>
          </p:nvPr>
        </p:nvSpPr>
        <p:spPr>
          <a:xfrm>
            <a:off x="1367997" y="4985492"/>
            <a:ext cx="4923265" cy="499321"/>
          </a:xfrm>
        </p:spPr>
        <p:txBody>
          <a:bodyPr/>
          <a:lstStyle>
            <a:lvl1pPr marL="0" indent="0">
              <a:lnSpc>
                <a:spcPct val="85000"/>
              </a:lnSpc>
              <a:buNone/>
              <a:defRPr sz="1400" baseline="0"/>
            </a:lvl1pPr>
            <a:lvl2pPr>
              <a:defRPr sz="1800"/>
            </a:lvl2pPr>
            <a:lvl3pPr marL="324000">
              <a:defRPr sz="1600"/>
            </a:lvl3pPr>
            <a:lvl4pPr marL="540000">
              <a:defRPr lang="da-DK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90000">
              <a:defRPr sz="1200"/>
            </a:lvl5pPr>
          </a:lstStyle>
          <a:p>
            <a:pPr lvl="0"/>
            <a:r>
              <a:rPr lang="da-DK" dirty="0"/>
              <a:t>Billedtekst 14pt i to eller max tre linjer</a:t>
            </a:r>
          </a:p>
        </p:txBody>
      </p:sp>
      <p:sp>
        <p:nvSpPr>
          <p:cNvPr id="25" name="Pladsholder til billede 2"/>
          <p:cNvSpPr>
            <a:spLocks noGrp="1"/>
          </p:cNvSpPr>
          <p:nvPr>
            <p:ph type="pic" sz="quarter" idx="16" hasCustomPrompt="1"/>
          </p:nvPr>
        </p:nvSpPr>
        <p:spPr>
          <a:xfrm>
            <a:off x="1367999" y="871201"/>
            <a:ext cx="4923264" cy="3984624"/>
          </a:xfrm>
        </p:spPr>
        <p:txBody>
          <a:bodyPr tIns="612000" anchor="ctr" anchorCtr="0"/>
          <a:lstStyle>
            <a:lvl1pPr marL="0" indent="0" algn="ctr">
              <a:buNone/>
              <a:defRPr sz="1400" baseline="0">
                <a:solidFill>
                  <a:schemeClr val="accent6"/>
                </a:solidFill>
              </a:defRPr>
            </a:lvl1pPr>
          </a:lstStyle>
          <a:p>
            <a:r>
              <a:rPr lang="da-DK" dirty="0"/>
              <a:t>Klik på ikon for at indsætte billede</a:t>
            </a:r>
          </a:p>
        </p:txBody>
      </p:sp>
      <p:sp>
        <p:nvSpPr>
          <p:cNvPr id="12" name="Pladsholder til tekst 3"/>
          <p:cNvSpPr>
            <a:spLocks noGrp="1"/>
          </p:cNvSpPr>
          <p:nvPr>
            <p:ph type="body" sz="quarter" idx="19" hasCustomPrompt="1"/>
          </p:nvPr>
        </p:nvSpPr>
        <p:spPr>
          <a:xfrm>
            <a:off x="6580188" y="4985492"/>
            <a:ext cx="4920915" cy="499321"/>
          </a:xfrm>
        </p:spPr>
        <p:txBody>
          <a:bodyPr/>
          <a:lstStyle>
            <a:lvl1pPr marL="0" indent="0">
              <a:lnSpc>
                <a:spcPct val="85000"/>
              </a:lnSpc>
              <a:buNone/>
              <a:defRPr sz="1400" baseline="0"/>
            </a:lvl1pPr>
            <a:lvl2pPr>
              <a:defRPr sz="1800"/>
            </a:lvl2pPr>
            <a:lvl3pPr marL="324000">
              <a:defRPr sz="1600"/>
            </a:lvl3pPr>
            <a:lvl4pPr marL="540000">
              <a:defRPr lang="da-DK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90000">
              <a:defRPr sz="1200"/>
            </a:lvl5pPr>
          </a:lstStyle>
          <a:p>
            <a:pPr lvl="0"/>
            <a:r>
              <a:rPr lang="da-DK" dirty="0"/>
              <a:t>Billedtekst 14pt i to eller max tre linjer</a:t>
            </a:r>
          </a:p>
        </p:txBody>
      </p:sp>
      <p:sp>
        <p:nvSpPr>
          <p:cNvPr id="17" name="Pladsholder til indhold 4"/>
          <p:cNvSpPr>
            <a:spLocks noGrp="1"/>
          </p:cNvSpPr>
          <p:nvPr>
            <p:ph sz="quarter" idx="14" hasCustomPrompt="1"/>
          </p:nvPr>
        </p:nvSpPr>
        <p:spPr>
          <a:xfrm>
            <a:off x="6580187" y="871200"/>
            <a:ext cx="4924425" cy="3988723"/>
          </a:xfrm>
        </p:spPr>
        <p:txBody>
          <a:bodyPr/>
          <a:lstStyle>
            <a:lvl1pPr marL="126000" indent="-126000">
              <a:defRPr sz="1800"/>
            </a:lvl1pPr>
            <a:lvl2pPr marL="450000" indent="-108000">
              <a:defRPr sz="1600"/>
            </a:lvl2pPr>
            <a:lvl3pPr marL="810000" indent="-108000">
              <a:defRPr sz="1400"/>
            </a:lvl3pPr>
            <a:lvl4pPr marL="1152000" indent="-90000">
              <a:defRPr sz="1200"/>
            </a:lvl4pPr>
            <a:lvl5pPr marL="1512000" indent="-90000">
              <a:defRPr sz="1000"/>
            </a:lvl5pPr>
            <a:lvl6pPr marL="1872000">
              <a:defRPr sz="1000"/>
            </a:lvl6pPr>
            <a:lvl7pPr marL="2232000">
              <a:defRPr sz="1000"/>
            </a:lvl7pPr>
            <a:lvl8pPr marL="2592000">
              <a:defRPr/>
            </a:lvl8pPr>
            <a:lvl9pPr marL="2952000">
              <a:defRPr sz="1000"/>
            </a:lvl9pPr>
          </a:lstStyle>
          <a:p>
            <a:pPr lvl="0"/>
            <a:r>
              <a:rPr lang="da-DK" dirty="0"/>
              <a:t>Brødtekst 18pt skrives her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  <a:p>
            <a:pPr lvl="5"/>
            <a:r>
              <a:rPr lang="da-DK" dirty="0"/>
              <a:t>6 niveau</a:t>
            </a:r>
          </a:p>
          <a:p>
            <a:pPr lvl="6"/>
            <a:r>
              <a:rPr lang="da-DK" dirty="0"/>
              <a:t>7 niveau</a:t>
            </a:r>
          </a:p>
          <a:p>
            <a:pPr lvl="7"/>
            <a:r>
              <a:rPr lang="da-DK" dirty="0"/>
              <a:t>8 niveau</a:t>
            </a:r>
          </a:p>
          <a:p>
            <a:pPr lvl="8"/>
            <a:r>
              <a:rPr lang="da-DK" dirty="0"/>
              <a:t>9 niveau</a:t>
            </a:r>
          </a:p>
        </p:txBody>
      </p:sp>
      <p:sp>
        <p:nvSpPr>
          <p:cNvPr id="2" name="Date Placeholder 1" hidden="1">
            <a:extLst>
              <a:ext uri="{FF2B5EF4-FFF2-40B4-BE49-F238E27FC236}">
                <a16:creationId xmlns:a16="http://schemas.microsoft.com/office/drawing/2014/main" id="{EE849DBD-7C04-447A-8265-A094C811DA44}"/>
              </a:ext>
            </a:extLst>
          </p:cNvPr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3" name="Footer Placeholder 2" hidden="1">
            <a:extLst>
              <a:ext uri="{FF2B5EF4-FFF2-40B4-BE49-F238E27FC236}">
                <a16:creationId xmlns:a16="http://schemas.microsoft.com/office/drawing/2014/main" id="{63D307C9-5829-4405-8C46-DB8A846A188C}"/>
              </a:ext>
            </a:extLst>
          </p:cNvPr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E74E9D-EC97-4196-B393-DE76FB0123F7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0DAB5548-7253-48D6-B95B-F3D312A72220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9" name="text" descr="{&quot;templafy&quot;:{&quot;id&quot;:&quot;800620bb-e57f-48d3-9bb4-07555e9ef95d&quot;}}" title="UserProfile.Office.Virksomhed_{{DocumentLanguage}}">
            <a:extLst>
              <a:ext uri="{FF2B5EF4-FFF2-40B4-BE49-F238E27FC236}">
                <a16:creationId xmlns:a16="http://schemas.microsoft.com/office/drawing/2014/main" id="{FC6B8FFA-421A-4AC8-AB7A-A20E7560050C}"/>
              </a:ext>
            </a:extLst>
          </p:cNvPr>
          <p:cNvSpPr txBox="1"/>
          <p:nvPr userDrawn="1"/>
        </p:nvSpPr>
        <p:spPr>
          <a:xfrm>
            <a:off x="1366838" y="207098"/>
            <a:ext cx="6120000" cy="21544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da-DK" sz="1400" b="1" noProof="0" dirty="0">
                <a:solidFill>
                  <a:srgbClr val="565656"/>
                </a:solidFill>
              </a:rPr>
              <a:t>Nordsjællands Hospital</a:t>
            </a:r>
          </a:p>
        </p:txBody>
      </p:sp>
      <p:sp>
        <p:nvSpPr>
          <p:cNvPr id="10" name="text" descr="{&quot;templafy&quot;:{&quot;id&quot;:&quot;c3853f00-bce6-4ea7-b0c0-b5b1d3d15428&quot;}}" title="UserProfile.CenterFreeText">
            <a:extLst>
              <a:ext uri="{FF2B5EF4-FFF2-40B4-BE49-F238E27FC236}">
                <a16:creationId xmlns:a16="http://schemas.microsoft.com/office/drawing/2014/main" id="{36C974BD-9E8A-4E8C-828F-626EDB0F399E}"/>
              </a:ext>
            </a:extLst>
          </p:cNvPr>
          <p:cNvSpPr txBox="1">
            <a:spLocks/>
          </p:cNvSpPr>
          <p:nvPr userDrawn="1"/>
        </p:nvSpPr>
        <p:spPr>
          <a:xfrm>
            <a:off x="1366838" y="404686"/>
            <a:ext cx="6120000" cy="422153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None/>
              <a:defRPr lang="da-DK" sz="1200" b="1" kern="1200" baseline="0" dirty="0">
                <a:solidFill>
                  <a:srgbClr val="B3B3B3"/>
                </a:solidFill>
                <a:latin typeface="+mn-lt"/>
                <a:ea typeface="+mn-ea"/>
                <a:cs typeface="+mn-cs"/>
              </a:defRPr>
            </a:lvl1pPr>
            <a:lvl2pPr marL="504000" indent="-144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20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8000" indent="-126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000" indent="-108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8000" indent="-108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6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1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2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0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8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808080"/>
              </a:buClr>
              <a:buFont typeface="Arial" panose="020B0604020202020204" pitchFamily="34" charset="0"/>
              <a:buChar char="•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dirty="0"/>
              <a:t>Akutafdelingen</a:t>
            </a:r>
          </a:p>
        </p:txBody>
      </p:sp>
      <p:sp>
        <p:nvSpPr>
          <p:cNvPr id="13" name="text" descr="{&quot;templafy&quot;:{&quot;id&quot;:&quot;d4b8eac3-c3d7-44ab-b0f1-0ee9a5ed050b&quot;}}" hidden="1" title="UserProfile.Centers.Center_{{DocumentLanguage}}">
            <a:extLst>
              <a:ext uri="{FF2B5EF4-FFF2-40B4-BE49-F238E27FC236}">
                <a16:creationId xmlns:a16="http://schemas.microsoft.com/office/drawing/2014/main" id="{DC579ACE-EC3D-4174-A22C-37EF28460B7F}"/>
              </a:ext>
            </a:extLst>
          </p:cNvPr>
          <p:cNvSpPr txBox="1">
            <a:spLocks/>
          </p:cNvSpPr>
          <p:nvPr userDrawn="1"/>
        </p:nvSpPr>
        <p:spPr>
          <a:xfrm>
            <a:off x="1366838" y="404664"/>
            <a:ext cx="6120000" cy="422153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None/>
              <a:defRPr lang="da-DK" sz="1200" b="1" kern="1200" baseline="0" dirty="0">
                <a:solidFill>
                  <a:srgbClr val="B3B3B3"/>
                </a:solidFill>
                <a:latin typeface="+mn-lt"/>
                <a:ea typeface="+mn-ea"/>
                <a:cs typeface="+mn-cs"/>
              </a:defRPr>
            </a:lvl1pPr>
            <a:lvl2pPr marL="504000" indent="-144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20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8000" indent="-126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000" indent="-108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8000" indent="-108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6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1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2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0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8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808080"/>
              </a:buClr>
              <a:buFont typeface="Arial" panose="020B0604020202020204" pitchFamily="34" charset="0"/>
              <a:buChar char="•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1400" dirty="0">
              <a:solidFill>
                <a:srgbClr val="B3B3B3"/>
              </a:solidFill>
            </a:endParaRPr>
          </a:p>
        </p:txBody>
      </p:sp>
      <p:sp>
        <p:nvSpPr>
          <p:cNvPr id="14" name="text" descr="{&quot;templafy&quot;:{&quot;id&quot;:&quot;3bc2ceec-7425-4083-b350-bb5a3540a2c2&quot;}}" title="Form.PresentationTitle">
            <a:extLst>
              <a:ext uri="{FF2B5EF4-FFF2-40B4-BE49-F238E27FC236}">
                <a16:creationId xmlns:a16="http://schemas.microsoft.com/office/drawing/2014/main" id="{8C45D06A-4D72-4EDC-8F4A-F34DEE5AFB1C}"/>
              </a:ext>
            </a:extLst>
          </p:cNvPr>
          <p:cNvSpPr txBox="1"/>
          <p:nvPr userDrawn="1"/>
        </p:nvSpPr>
        <p:spPr>
          <a:xfrm>
            <a:off x="1368000" y="6289200"/>
            <a:ext cx="3780000" cy="1800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endParaRPr lang="da-DK" sz="1000" dirty="0">
              <a:solidFill>
                <a:schemeClr val="bg1"/>
              </a:solidFill>
            </a:endParaRPr>
          </a:p>
        </p:txBody>
      </p:sp>
      <p:pic>
        <p:nvPicPr>
          <p:cNvPr id="804943227" name="image" descr="{&quot;templafy&quot;:{&quot;id&quot;:&quot;19a8837d-101e-41a0-8a2d-daae4c8c6031&quot;}}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174000"/>
            <a:ext cx="684000" cy="684000"/>
          </a:xfrm>
          <a:prstGeom prst="rect">
            <a:avLst/>
          </a:prstGeom>
        </p:spPr>
      </p:pic>
      <p:pic>
        <p:nvPicPr>
          <p:cNvPr id="106498117" name="image" descr="{&quot;templafy&quot;:{&quot;id&quot;:&quot;8904ce4f-dd4c-45f0-88b9-4d6a94f79a13&quot;}}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5718575"/>
            <a:ext cx="687600" cy="687600"/>
          </a:xfrm>
          <a:prstGeom prst="rect">
            <a:avLst/>
          </a:prstGeom>
        </p:spPr>
      </p:pic>
      <p:pic>
        <p:nvPicPr>
          <p:cNvPr id="22" name="Region">
            <a:extLst>
              <a:ext uri="{FF2B5EF4-FFF2-40B4-BE49-F238E27FC236}">
                <a16:creationId xmlns:a16="http://schemas.microsoft.com/office/drawing/2014/main" id="{523A8909-067C-42CA-BE8D-2D94EDF3F0B1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732" y="5763982"/>
            <a:ext cx="116417" cy="594784"/>
          </a:xfrm>
          <a:prstGeom prst="rect">
            <a:avLst/>
          </a:prstGeom>
        </p:spPr>
      </p:pic>
      <p:pic>
        <p:nvPicPr>
          <p:cNvPr id="746867765" name="image" descr="{&quot;templafy&quot;:{&quot;id&quot;:&quot;9323f4a0-87c8-4c4f-9967-59471fc64dcd&quot;}}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73324" y="6314400"/>
            <a:ext cx="1324800" cy="421200"/>
          </a:xfrm>
          <a:prstGeom prst="rect">
            <a:avLst/>
          </a:prstGeom>
        </p:spPr>
      </p:pic>
      <p:pic>
        <p:nvPicPr>
          <p:cNvPr id="576269948" name="image" descr="{&quot;templafy&quot;:{&quot;id&quot;:&quot;6a161364-91c8-4324-a6d5-58339dc7662a&quot;}}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069013" y="872704"/>
            <a:ext cx="871200" cy="900000"/>
          </a:xfrm>
          <a:prstGeom prst="rect">
            <a:avLst/>
          </a:prstGeom>
        </p:spPr>
      </p:pic>
      <p:pic>
        <p:nvPicPr>
          <p:cNvPr id="1769973853" name="image" descr="{&quot;templafy&quot;:{&quot;id&quot;:&quot;15ad9f51-5248-4e38-9922-938602e80200&quot;}}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069013" y="260648"/>
            <a:ext cx="871200" cy="900000"/>
          </a:xfrm>
          <a:prstGeom prst="rect">
            <a:avLst/>
          </a:prstGeom>
        </p:spPr>
      </p:pic>
      <p:sp>
        <p:nvSpPr>
          <p:cNvPr id="28" name="text" descr="{&quot;templafy&quot;:{&quot;id&quot;:&quot;7a00bd5b-a264-4da3-9641-244087048599&quot;}}" title="UserProfile.Name">
            <a:extLst>
              <a:ext uri="{FF2B5EF4-FFF2-40B4-BE49-F238E27FC236}">
                <a16:creationId xmlns:a16="http://schemas.microsoft.com/office/drawing/2014/main" id="{E83158B3-18FC-4F56-BE63-E6A9907D7100}"/>
              </a:ext>
            </a:extLst>
          </p:cNvPr>
          <p:cNvSpPr txBox="1"/>
          <p:nvPr userDrawn="1"/>
        </p:nvSpPr>
        <p:spPr>
          <a:xfrm>
            <a:off x="7891200" y="6289200"/>
            <a:ext cx="3387600" cy="1800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da-DK" sz="1000" dirty="0" err="1">
                <a:solidFill>
                  <a:schemeClr val="bg1"/>
                </a:solidFill>
              </a:rPr>
              <a:t>Thomas Schmidt</a:t>
            </a:r>
          </a:p>
        </p:txBody>
      </p:sp>
      <p:sp>
        <p:nvSpPr>
          <p:cNvPr id="29" name="text" descr="{&quot;templafy&quot;:{&quot;id&quot;:&quot;e2bdb4b3-fef3-48c4-8fe6-8f58919de3a8&quot;}}" hidden="1" title="Form.Manuel_dato">
            <a:extLst>
              <a:ext uri="{FF2B5EF4-FFF2-40B4-BE49-F238E27FC236}">
                <a16:creationId xmlns:a16="http://schemas.microsoft.com/office/drawing/2014/main" id="{009D0DCA-018C-405E-8A6E-31A87DC91244}"/>
              </a:ext>
            </a:extLst>
          </p:cNvPr>
          <p:cNvSpPr txBox="1"/>
          <p:nvPr userDrawn="1"/>
        </p:nvSpPr>
        <p:spPr>
          <a:xfrm>
            <a:off x="7891200" y="6289200"/>
            <a:ext cx="3387600" cy="1800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endParaRPr lang="da-DK" sz="1000" dirty="0" err="1">
              <a:solidFill>
                <a:schemeClr val="bg1"/>
              </a:solidFill>
            </a:endParaRPr>
          </a:p>
        </p:txBody>
      </p:sp>
      <p:pic>
        <p:nvPicPr>
          <p:cNvPr id="1467797594" name="image" descr="{&quot;templafy&quot;:{&quot;id&quot;:&quot;4f053b8f-78b4-4ea5-8706-c1d2bc626a7f&quot;}}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957600" y="97200"/>
            <a:ext cx="2178000" cy="68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8567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elt &amp; tekst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367999" y="871200"/>
            <a:ext cx="10136613" cy="828000"/>
          </a:xfrm>
        </p:spPr>
        <p:txBody>
          <a:bodyPr/>
          <a:lstStyle>
            <a:lvl1pPr>
              <a:defRPr/>
            </a:lvl1pPr>
          </a:lstStyle>
          <a:p>
            <a:r>
              <a:rPr lang="da-DK" dirty="0"/>
              <a:t>Overskrift 28pt i max. to linjer </a:t>
            </a:r>
            <a:br>
              <a:rPr lang="da-DK" dirty="0"/>
            </a:br>
            <a:r>
              <a:rPr lang="da-DK" dirty="0"/>
              <a:t>teksten vokser opad</a:t>
            </a:r>
          </a:p>
        </p:txBody>
      </p:sp>
      <p:sp>
        <p:nvSpPr>
          <p:cNvPr id="27" name="Pladsholder til tekst 1"/>
          <p:cNvSpPr>
            <a:spLocks noGrp="1"/>
          </p:cNvSpPr>
          <p:nvPr>
            <p:ph type="body" sz="quarter" idx="15" hasCustomPrompt="1"/>
          </p:nvPr>
        </p:nvSpPr>
        <p:spPr>
          <a:xfrm>
            <a:off x="1366839" y="4986001"/>
            <a:ext cx="4927440" cy="498812"/>
          </a:xfrm>
        </p:spPr>
        <p:txBody>
          <a:bodyPr/>
          <a:lstStyle>
            <a:lvl1pPr marL="0" indent="0">
              <a:lnSpc>
                <a:spcPct val="85000"/>
              </a:lnSpc>
              <a:buNone/>
              <a:defRPr sz="1400" baseline="0"/>
            </a:lvl1pPr>
            <a:lvl2pPr>
              <a:defRPr sz="1800"/>
            </a:lvl2pPr>
            <a:lvl3pPr marL="324000">
              <a:defRPr sz="1600"/>
            </a:lvl3pPr>
            <a:lvl4pPr marL="540000">
              <a:defRPr lang="da-DK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90000">
              <a:defRPr sz="1200"/>
            </a:lvl5pPr>
          </a:lstStyle>
          <a:p>
            <a:pPr lvl="0"/>
            <a:r>
              <a:rPr lang="da-DK" dirty="0"/>
              <a:t>Billedtekst 14pt i to eller max tre linjer</a:t>
            </a:r>
          </a:p>
        </p:txBody>
      </p:sp>
      <p:sp>
        <p:nvSpPr>
          <p:cNvPr id="28" name="Pladsholder til billede 2"/>
          <p:cNvSpPr>
            <a:spLocks noGrp="1"/>
          </p:cNvSpPr>
          <p:nvPr>
            <p:ph type="pic" sz="quarter" idx="17" hasCustomPrompt="1"/>
          </p:nvPr>
        </p:nvSpPr>
        <p:spPr>
          <a:xfrm>
            <a:off x="1367999" y="1976399"/>
            <a:ext cx="4923264" cy="2880000"/>
          </a:xfrm>
        </p:spPr>
        <p:txBody>
          <a:bodyPr tIns="612000" anchor="ctr" anchorCtr="0"/>
          <a:lstStyle>
            <a:lvl1pPr marL="0" indent="0" algn="ctr">
              <a:buNone/>
              <a:defRPr sz="1400" baseline="0">
                <a:solidFill>
                  <a:schemeClr val="accent6"/>
                </a:solidFill>
              </a:defRPr>
            </a:lvl1pPr>
          </a:lstStyle>
          <a:p>
            <a:r>
              <a:rPr lang="da-DK" dirty="0"/>
              <a:t>Klik på ikon for at indsætte billede</a:t>
            </a:r>
          </a:p>
        </p:txBody>
      </p:sp>
      <p:sp>
        <p:nvSpPr>
          <p:cNvPr id="24" name="Pladsholder til indhold 3"/>
          <p:cNvSpPr>
            <a:spLocks noGrp="1"/>
          </p:cNvSpPr>
          <p:nvPr>
            <p:ph sz="quarter" idx="14" hasCustomPrompt="1"/>
          </p:nvPr>
        </p:nvSpPr>
        <p:spPr>
          <a:xfrm>
            <a:off x="6580188" y="1989139"/>
            <a:ext cx="4924424" cy="3495674"/>
          </a:xfrm>
        </p:spPr>
        <p:txBody>
          <a:bodyPr/>
          <a:lstStyle>
            <a:lvl1pPr marL="126000" indent="-126000">
              <a:defRPr sz="1800"/>
            </a:lvl1pPr>
            <a:lvl2pPr marL="450000" indent="-108000">
              <a:defRPr sz="1600"/>
            </a:lvl2pPr>
            <a:lvl3pPr marL="810000" indent="-108000">
              <a:defRPr sz="1400"/>
            </a:lvl3pPr>
            <a:lvl4pPr marL="1152000" indent="-90000">
              <a:defRPr sz="1200"/>
            </a:lvl4pPr>
            <a:lvl5pPr marL="1512000" indent="-90000">
              <a:defRPr sz="1000"/>
            </a:lvl5pPr>
            <a:lvl6pPr marL="1872000">
              <a:defRPr sz="1000"/>
            </a:lvl6pPr>
            <a:lvl7pPr marL="2232000">
              <a:defRPr sz="1000"/>
            </a:lvl7pPr>
            <a:lvl8pPr marL="2592000">
              <a:defRPr/>
            </a:lvl8pPr>
            <a:lvl9pPr marL="2952000">
              <a:defRPr sz="1000"/>
            </a:lvl9pPr>
          </a:lstStyle>
          <a:p>
            <a:pPr lvl="0"/>
            <a:r>
              <a:rPr lang="da-DK" dirty="0"/>
              <a:t>Brødtekst 18pt skrives her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  <a:p>
            <a:pPr lvl="5"/>
            <a:r>
              <a:rPr lang="da-DK" dirty="0"/>
              <a:t>6 niveau</a:t>
            </a:r>
          </a:p>
          <a:p>
            <a:pPr lvl="6"/>
            <a:r>
              <a:rPr lang="da-DK" dirty="0"/>
              <a:t>7 niveau</a:t>
            </a:r>
          </a:p>
          <a:p>
            <a:pPr lvl="7"/>
            <a:r>
              <a:rPr lang="da-DK" dirty="0"/>
              <a:t>8 niveau</a:t>
            </a:r>
          </a:p>
          <a:p>
            <a:pPr lvl="8"/>
            <a:r>
              <a:rPr lang="da-DK" dirty="0"/>
              <a:t>9 niveau</a:t>
            </a:r>
          </a:p>
        </p:txBody>
      </p:sp>
      <p:sp>
        <p:nvSpPr>
          <p:cNvPr id="3" name="Date Placeholder 2" hidden="1">
            <a:extLst>
              <a:ext uri="{FF2B5EF4-FFF2-40B4-BE49-F238E27FC236}">
                <a16:creationId xmlns:a16="http://schemas.microsoft.com/office/drawing/2014/main" id="{EA25F8AF-2D8A-4335-943D-F40DE9A05960}"/>
              </a:ext>
            </a:extLst>
          </p:cNvPr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" name="Footer Placeholder 6" hidden="1">
            <a:extLst>
              <a:ext uri="{FF2B5EF4-FFF2-40B4-BE49-F238E27FC236}">
                <a16:creationId xmlns:a16="http://schemas.microsoft.com/office/drawing/2014/main" id="{96A8B04C-CD21-4171-B523-6B578AF90309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2CB07D04-A4E5-4C68-B128-D96553C75EA8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0DAB5548-7253-48D6-B95B-F3D312A72220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9" name="text" descr="{&quot;templafy&quot;:{&quot;id&quot;:&quot;d6b53b64-0436-431b-a82a-88d01f2ad5e1&quot;}}" title="UserProfile.Office.Virksomhed_{{DocumentLanguage}}">
            <a:extLst>
              <a:ext uri="{FF2B5EF4-FFF2-40B4-BE49-F238E27FC236}">
                <a16:creationId xmlns:a16="http://schemas.microsoft.com/office/drawing/2014/main" id="{329EFC6E-917D-4A17-B097-E6F6742EEAD6}"/>
              </a:ext>
            </a:extLst>
          </p:cNvPr>
          <p:cNvSpPr txBox="1"/>
          <p:nvPr userDrawn="1"/>
        </p:nvSpPr>
        <p:spPr>
          <a:xfrm>
            <a:off x="1366838" y="207098"/>
            <a:ext cx="6120000" cy="21544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da-DK" sz="1400" b="1" noProof="0" dirty="0">
                <a:solidFill>
                  <a:srgbClr val="565656"/>
                </a:solidFill>
              </a:rPr>
              <a:t>Nordsjællands Hospital</a:t>
            </a:r>
          </a:p>
        </p:txBody>
      </p:sp>
      <p:sp>
        <p:nvSpPr>
          <p:cNvPr id="10" name="text" descr="{&quot;templafy&quot;:{&quot;id&quot;:&quot;615bbf61-4e08-4b43-bc4e-9b1651252737&quot;}}" title="UserProfile.CenterFreeText">
            <a:extLst>
              <a:ext uri="{FF2B5EF4-FFF2-40B4-BE49-F238E27FC236}">
                <a16:creationId xmlns:a16="http://schemas.microsoft.com/office/drawing/2014/main" id="{FE869C55-5188-4178-A8BB-0A2C0434C454}"/>
              </a:ext>
            </a:extLst>
          </p:cNvPr>
          <p:cNvSpPr txBox="1">
            <a:spLocks/>
          </p:cNvSpPr>
          <p:nvPr userDrawn="1"/>
        </p:nvSpPr>
        <p:spPr>
          <a:xfrm>
            <a:off x="1366838" y="404686"/>
            <a:ext cx="6120000" cy="422153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None/>
              <a:defRPr lang="da-DK" sz="1200" b="1" kern="1200" baseline="0" dirty="0">
                <a:solidFill>
                  <a:srgbClr val="B3B3B3"/>
                </a:solidFill>
                <a:latin typeface="+mn-lt"/>
                <a:ea typeface="+mn-ea"/>
                <a:cs typeface="+mn-cs"/>
              </a:defRPr>
            </a:lvl1pPr>
            <a:lvl2pPr marL="504000" indent="-144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20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8000" indent="-126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000" indent="-108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8000" indent="-108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6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1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2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0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8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808080"/>
              </a:buClr>
              <a:buFont typeface="Arial" panose="020B0604020202020204" pitchFamily="34" charset="0"/>
              <a:buChar char="•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dirty="0"/>
              <a:t>Akutafdelingen</a:t>
            </a:r>
          </a:p>
        </p:txBody>
      </p:sp>
      <p:sp>
        <p:nvSpPr>
          <p:cNvPr id="11" name="text" descr="{&quot;templafy&quot;:{&quot;id&quot;:&quot;f1c7f6a8-2a28-4efe-878f-4cde1c7a5c53&quot;}}" hidden="1" title="UserProfile.Centers.Center_{{DocumentLanguage}}">
            <a:extLst>
              <a:ext uri="{FF2B5EF4-FFF2-40B4-BE49-F238E27FC236}">
                <a16:creationId xmlns:a16="http://schemas.microsoft.com/office/drawing/2014/main" id="{ECE61B8B-930B-4465-924D-E6545149900F}"/>
              </a:ext>
            </a:extLst>
          </p:cNvPr>
          <p:cNvSpPr txBox="1">
            <a:spLocks/>
          </p:cNvSpPr>
          <p:nvPr userDrawn="1"/>
        </p:nvSpPr>
        <p:spPr>
          <a:xfrm>
            <a:off x="1366838" y="404664"/>
            <a:ext cx="6120000" cy="422153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None/>
              <a:defRPr lang="da-DK" sz="1200" b="1" kern="1200" baseline="0" dirty="0">
                <a:solidFill>
                  <a:srgbClr val="B3B3B3"/>
                </a:solidFill>
                <a:latin typeface="+mn-lt"/>
                <a:ea typeface="+mn-ea"/>
                <a:cs typeface="+mn-cs"/>
              </a:defRPr>
            </a:lvl1pPr>
            <a:lvl2pPr marL="504000" indent="-144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20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8000" indent="-126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000" indent="-108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8000" indent="-108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6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1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2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0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8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808080"/>
              </a:buClr>
              <a:buFont typeface="Arial" panose="020B0604020202020204" pitchFamily="34" charset="0"/>
              <a:buChar char="•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1400" dirty="0">
              <a:solidFill>
                <a:srgbClr val="B3B3B3"/>
              </a:solidFill>
            </a:endParaRPr>
          </a:p>
        </p:txBody>
      </p:sp>
      <p:sp>
        <p:nvSpPr>
          <p:cNvPr id="12" name="text" descr="{&quot;templafy&quot;:{&quot;id&quot;:&quot;f4d30cf7-410d-4767-a1d9-1c12e5d1b755&quot;}}" title="Form.PresentationTitle">
            <a:extLst>
              <a:ext uri="{FF2B5EF4-FFF2-40B4-BE49-F238E27FC236}">
                <a16:creationId xmlns:a16="http://schemas.microsoft.com/office/drawing/2014/main" id="{8A1B75FB-DD2D-46ED-8B80-10EEA78740CF}"/>
              </a:ext>
            </a:extLst>
          </p:cNvPr>
          <p:cNvSpPr txBox="1"/>
          <p:nvPr userDrawn="1"/>
        </p:nvSpPr>
        <p:spPr>
          <a:xfrm>
            <a:off x="1368000" y="6289200"/>
            <a:ext cx="3780000" cy="1800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endParaRPr lang="da-DK" sz="1000" dirty="0">
              <a:solidFill>
                <a:schemeClr val="bg1"/>
              </a:solidFill>
            </a:endParaRPr>
          </a:p>
        </p:txBody>
      </p:sp>
      <p:pic>
        <p:nvPicPr>
          <p:cNvPr id="166315855" name="image" descr="{&quot;templafy&quot;:{&quot;id&quot;:&quot;d238ad1c-3252-4c8d-a303-bdba8bad72b8&quot;}}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174000"/>
            <a:ext cx="684000" cy="684000"/>
          </a:xfrm>
          <a:prstGeom prst="rect">
            <a:avLst/>
          </a:prstGeom>
        </p:spPr>
      </p:pic>
      <p:pic>
        <p:nvPicPr>
          <p:cNvPr id="1037548778" name="image" descr="{&quot;templafy&quot;:{&quot;id&quot;:&quot;f2fee0fd-f26d-4dce-9787-734dea33b472&quot;}}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5718575"/>
            <a:ext cx="687600" cy="687600"/>
          </a:xfrm>
          <a:prstGeom prst="rect">
            <a:avLst/>
          </a:prstGeom>
        </p:spPr>
      </p:pic>
      <p:pic>
        <p:nvPicPr>
          <p:cNvPr id="19" name="Region">
            <a:extLst>
              <a:ext uri="{FF2B5EF4-FFF2-40B4-BE49-F238E27FC236}">
                <a16:creationId xmlns:a16="http://schemas.microsoft.com/office/drawing/2014/main" id="{22692D97-D942-4B10-9245-2FD246EB4815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732" y="5763982"/>
            <a:ext cx="116417" cy="594784"/>
          </a:xfrm>
          <a:prstGeom prst="rect">
            <a:avLst/>
          </a:prstGeom>
        </p:spPr>
      </p:pic>
      <p:pic>
        <p:nvPicPr>
          <p:cNvPr id="1389506955" name="image" descr="{&quot;templafy&quot;:{&quot;id&quot;:&quot;cf4a0cdb-7b72-41dd-9ef2-1ffcc2c2d7cd&quot;}}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73324" y="6314400"/>
            <a:ext cx="1324800" cy="421200"/>
          </a:xfrm>
          <a:prstGeom prst="rect">
            <a:avLst/>
          </a:prstGeom>
        </p:spPr>
      </p:pic>
      <p:pic>
        <p:nvPicPr>
          <p:cNvPr id="917000459" name="image" descr="{&quot;templafy&quot;:{&quot;id&quot;:&quot;b8219ad0-b583-4934-a4d6-35e778964029&quot;}}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069013" y="872704"/>
            <a:ext cx="871200" cy="900000"/>
          </a:xfrm>
          <a:prstGeom prst="rect">
            <a:avLst/>
          </a:prstGeom>
        </p:spPr>
      </p:pic>
      <p:pic>
        <p:nvPicPr>
          <p:cNvPr id="184661264" name="image" descr="{&quot;templafy&quot;:{&quot;id&quot;:&quot;ae92c1ef-8b27-4d49-ad06-d35ee1071fa5&quot;}}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069013" y="260648"/>
            <a:ext cx="871200" cy="900000"/>
          </a:xfrm>
          <a:prstGeom prst="rect">
            <a:avLst/>
          </a:prstGeom>
        </p:spPr>
      </p:pic>
      <p:sp>
        <p:nvSpPr>
          <p:cNvPr id="25" name="text" descr="{&quot;templafy&quot;:{&quot;id&quot;:&quot;abc123de-d2a5-4291-8e4f-e4a7f951a7e9&quot;}}" title="UserProfile.Name">
            <a:extLst>
              <a:ext uri="{FF2B5EF4-FFF2-40B4-BE49-F238E27FC236}">
                <a16:creationId xmlns:a16="http://schemas.microsoft.com/office/drawing/2014/main" id="{CF1E95FC-C105-4F7E-90D3-FA724261E690}"/>
              </a:ext>
            </a:extLst>
          </p:cNvPr>
          <p:cNvSpPr txBox="1"/>
          <p:nvPr userDrawn="1"/>
        </p:nvSpPr>
        <p:spPr>
          <a:xfrm>
            <a:off x="7891200" y="6289200"/>
            <a:ext cx="3387600" cy="1800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da-DK" sz="1000" dirty="0" err="1">
                <a:solidFill>
                  <a:schemeClr val="bg1"/>
                </a:solidFill>
              </a:rPr>
              <a:t>Thomas Schmidt</a:t>
            </a:r>
          </a:p>
        </p:txBody>
      </p:sp>
      <p:sp>
        <p:nvSpPr>
          <p:cNvPr id="26" name="text" descr="{&quot;templafy&quot;:{&quot;id&quot;:&quot;0a951592-3d1f-42f9-abf9-e373306e3d41&quot;}}" hidden="1" title="Form.Manuel_dato">
            <a:extLst>
              <a:ext uri="{FF2B5EF4-FFF2-40B4-BE49-F238E27FC236}">
                <a16:creationId xmlns:a16="http://schemas.microsoft.com/office/drawing/2014/main" id="{B0C5DB91-4FD4-4324-A299-170D5079785E}"/>
              </a:ext>
            </a:extLst>
          </p:cNvPr>
          <p:cNvSpPr txBox="1"/>
          <p:nvPr userDrawn="1"/>
        </p:nvSpPr>
        <p:spPr>
          <a:xfrm>
            <a:off x="7891200" y="6289200"/>
            <a:ext cx="3387600" cy="1800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endParaRPr lang="da-DK" sz="1000" dirty="0" err="1">
              <a:solidFill>
                <a:schemeClr val="bg1"/>
              </a:solidFill>
            </a:endParaRPr>
          </a:p>
        </p:txBody>
      </p:sp>
      <p:pic>
        <p:nvPicPr>
          <p:cNvPr id="1102597947" name="image" descr="{&quot;templafy&quot;:{&quot;id&quot;:&quot;5098802f-c137-44c1-ac86-5d41fc3db34b&quot;}}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957600" y="97200"/>
            <a:ext cx="2178000" cy="68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738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ktangel 22">
            <a:extLst>
              <a:ext uri="{FF2B5EF4-FFF2-40B4-BE49-F238E27FC236}">
                <a16:creationId xmlns:a16="http://schemas.microsoft.com/office/drawing/2014/main" id="{330815ED-7933-408B-A156-7FBAE79D7B99}"/>
              </a:ext>
            </a:extLst>
          </p:cNvPr>
          <p:cNvSpPr/>
          <p:nvPr userDrawn="1"/>
        </p:nvSpPr>
        <p:spPr>
          <a:xfrm>
            <a:off x="611560" y="6174000"/>
            <a:ext cx="10896871" cy="684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24" name="Rektangel 23">
            <a:extLst>
              <a:ext uri="{FF2B5EF4-FFF2-40B4-BE49-F238E27FC236}">
                <a16:creationId xmlns:a16="http://schemas.microsoft.com/office/drawing/2014/main" id="{06861227-A25D-401D-87C5-EC8B09EA8E24}"/>
              </a:ext>
            </a:extLst>
          </p:cNvPr>
          <p:cNvSpPr/>
          <p:nvPr userDrawn="1"/>
        </p:nvSpPr>
        <p:spPr>
          <a:xfrm>
            <a:off x="11508431" y="6174000"/>
            <a:ext cx="683568" cy="684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25" name="Rektangel 24">
            <a:extLst>
              <a:ext uri="{FF2B5EF4-FFF2-40B4-BE49-F238E27FC236}">
                <a16:creationId xmlns:a16="http://schemas.microsoft.com/office/drawing/2014/main" id="{BE040EA2-4256-4BD3-AD4C-B05747A6B830}"/>
              </a:ext>
            </a:extLst>
          </p:cNvPr>
          <p:cNvSpPr/>
          <p:nvPr userDrawn="1"/>
        </p:nvSpPr>
        <p:spPr>
          <a:xfrm>
            <a:off x="0" y="0"/>
            <a:ext cx="683568" cy="617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da-DK" dirty="0"/>
          </a:p>
        </p:txBody>
      </p:sp>
      <p:sp>
        <p:nvSpPr>
          <p:cNvPr id="22" name="Rektangel" descr="{&quot;templafy&quot;:{&quot;id&quot;:&quot;85f20922-21f2-427c-8351-593f4817589d&quot;}}" title="image">
            <a:extLst>
              <a:ext uri="{FF2B5EF4-FFF2-40B4-BE49-F238E27FC236}">
                <a16:creationId xmlns:a16="http://schemas.microsoft.com/office/drawing/2014/main" id="{D1D273B7-A1A2-45F3-89F3-F732461E4F5F}"/>
              </a:ext>
            </a:extLst>
          </p:cNvPr>
          <p:cNvSpPr/>
          <p:nvPr userDrawn="1"/>
        </p:nvSpPr>
        <p:spPr>
          <a:xfrm>
            <a:off x="0" y="6174000"/>
            <a:ext cx="683568" cy="684000"/>
          </a:xfrm>
          <a:prstGeom prst="rect">
            <a:avLst/>
          </a:prstGeom>
          <a:solidFill>
            <a:srgbClr val="1F4A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1366837" y="872078"/>
            <a:ext cx="10137776" cy="82691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da-DK" dirty="0"/>
              <a:t>Overskrift 28pt i max. to linjer </a:t>
            </a:r>
            <a:br>
              <a:rPr lang="da-DK" dirty="0"/>
            </a:br>
            <a:r>
              <a:rPr lang="da-DK" dirty="0"/>
              <a:t>teksten vokser opad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1366837" y="1993525"/>
            <a:ext cx="10137776" cy="349128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a-DK" dirty="0"/>
              <a:t>Brødtekst 22pt skrives her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  <a:p>
            <a:pPr lvl="5"/>
            <a:r>
              <a:rPr lang="da-DK" dirty="0"/>
              <a:t>6 niveau</a:t>
            </a:r>
          </a:p>
          <a:p>
            <a:pPr lvl="6"/>
            <a:r>
              <a:rPr lang="da-DK" dirty="0"/>
              <a:t>7 niveau</a:t>
            </a:r>
          </a:p>
          <a:p>
            <a:pPr lvl="7"/>
            <a:r>
              <a:rPr lang="da-DK" dirty="0"/>
              <a:t>8 niveau</a:t>
            </a:r>
          </a:p>
          <a:p>
            <a:pPr lvl="8"/>
            <a:r>
              <a:rPr lang="da-DK" dirty="0"/>
              <a:t>9 niveau</a:t>
            </a: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11504613" y="6288074"/>
            <a:ext cx="687386" cy="18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>
              <a:defRPr lang="da-DK" sz="900" b="1" kern="120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0DAB5548-7253-48D6-B95B-F3D312A72220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5" name="Footer" hidden="1"/>
          <p:cNvSpPr>
            <a:spLocks noGrp="1"/>
          </p:cNvSpPr>
          <p:nvPr>
            <p:ph type="ftr" sz="quarter" idx="3"/>
          </p:nvPr>
        </p:nvSpPr>
        <p:spPr>
          <a:xfrm>
            <a:off x="0" y="6847200"/>
            <a:ext cx="0" cy="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lang="da-DK" sz="100" kern="1200" dirty="0">
                <a:noFill/>
                <a:latin typeface="+mn-lt"/>
                <a:ea typeface="+mn-ea"/>
                <a:cs typeface="+mn-cs"/>
              </a:defRPr>
            </a:lvl1pPr>
          </a:lstStyle>
          <a:p>
            <a:endParaRPr lang="en-GB"/>
          </a:p>
        </p:txBody>
      </p:sp>
      <p:sp>
        <p:nvSpPr>
          <p:cNvPr id="4" name="Dato" hidden="1"/>
          <p:cNvSpPr>
            <a:spLocks noGrp="1"/>
          </p:cNvSpPr>
          <p:nvPr>
            <p:ph type="dt" sz="half" idx="2"/>
          </p:nvPr>
        </p:nvSpPr>
        <p:spPr>
          <a:xfrm>
            <a:off x="0" y="6847200"/>
            <a:ext cx="0" cy="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r">
              <a:defRPr sz="100">
                <a:noFill/>
              </a:defRPr>
            </a:lvl1pPr>
          </a:lstStyle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982506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0" r:id="rId2"/>
    <p:sldLayoutId id="2147483650" r:id="rId3"/>
    <p:sldLayoutId id="2147483674" r:id="rId4"/>
    <p:sldLayoutId id="2147483659" r:id="rId5"/>
    <p:sldLayoutId id="2147483660" r:id="rId6"/>
    <p:sldLayoutId id="2147483664" r:id="rId7"/>
    <p:sldLayoutId id="2147483665" r:id="rId8"/>
    <p:sldLayoutId id="2147483662" r:id="rId9"/>
    <p:sldLayoutId id="2147483668" r:id="rId10"/>
    <p:sldLayoutId id="2147483669" r:id="rId11"/>
    <p:sldLayoutId id="2147483675" r:id="rId12"/>
    <p:sldLayoutId id="2147483658" r:id="rId13"/>
    <p:sldLayoutId id="2147483672" r:id="rId14"/>
    <p:sldLayoutId id="2147483655" r:id="rId15"/>
    <p:sldLayoutId id="2147483663" r:id="rId16"/>
    <p:sldLayoutId id="2147483667" r:id="rId17"/>
  </p:sldLayoutIdLst>
  <p:hf hdr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4000" indent="-1440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chemeClr val="accent6"/>
        </a:buClr>
        <a:buFont typeface="Arial" panose="020B0604020202020204" pitchFamily="34" charset="0"/>
        <a:buChar char="•"/>
        <a:defRPr sz="22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04000" indent="-144000" algn="l" defTabSz="914400" rtl="0" eaLnBrk="1" latinLnBrk="0" hangingPunct="1">
        <a:spcBef>
          <a:spcPts val="0"/>
        </a:spcBef>
        <a:spcAft>
          <a:spcPts val="1200"/>
        </a:spcAft>
        <a:buClr>
          <a:schemeClr val="accent6"/>
        </a:buClr>
        <a:buFont typeface="Arial" panose="020B0604020202020204" pitchFamily="34" charset="0"/>
        <a:buChar char="•"/>
        <a:defRPr lang="da-DK" sz="2000" kern="1200" baseline="0" dirty="0" smtClean="0">
          <a:solidFill>
            <a:schemeClr val="tx1"/>
          </a:solidFill>
          <a:latin typeface="+mn-lt"/>
          <a:ea typeface="+mn-ea"/>
          <a:cs typeface="+mn-cs"/>
        </a:defRPr>
      </a:lvl2pPr>
      <a:lvl3pPr marL="828000" indent="-126000" algn="l" defTabSz="914400" rtl="0" eaLnBrk="1" latinLnBrk="0" hangingPunct="1">
        <a:spcBef>
          <a:spcPts val="0"/>
        </a:spcBef>
        <a:spcAft>
          <a:spcPts val="1200"/>
        </a:spcAft>
        <a:buClr>
          <a:schemeClr val="accent6"/>
        </a:buClr>
        <a:buFont typeface="Arial" panose="020B0604020202020204" pitchFamily="34" charset="0"/>
        <a:buChar char="•"/>
        <a:defRPr lang="da-DK" sz="1800" kern="1200" dirty="0" smtClean="0">
          <a:solidFill>
            <a:schemeClr val="tx1"/>
          </a:solidFill>
          <a:latin typeface="+mn-lt"/>
          <a:ea typeface="+mn-ea"/>
          <a:cs typeface="+mn-cs"/>
        </a:defRPr>
      </a:lvl3pPr>
      <a:lvl4pPr marL="1188000" indent="-108000" algn="l" defTabSz="914400" rtl="0" eaLnBrk="1" latinLnBrk="0" hangingPunct="1">
        <a:spcBef>
          <a:spcPts val="0"/>
        </a:spcBef>
        <a:spcAft>
          <a:spcPts val="1200"/>
        </a:spcAft>
        <a:buClr>
          <a:schemeClr val="accent6"/>
        </a:buClr>
        <a:buFont typeface="Arial" panose="020B0604020202020204" pitchFamily="34" charset="0"/>
        <a:buChar char="•"/>
        <a:defRPr lang="da-DK" sz="16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548000" indent="-108000" algn="l" defTabSz="914400" rtl="0" eaLnBrk="1" latinLnBrk="0" hangingPunct="1">
        <a:spcBef>
          <a:spcPts val="0"/>
        </a:spcBef>
        <a:spcAft>
          <a:spcPts val="1200"/>
        </a:spcAft>
        <a:buClr>
          <a:schemeClr val="accent6"/>
        </a:buClr>
        <a:buFont typeface="Arial" panose="020B0604020202020204" pitchFamily="34" charset="0"/>
        <a:buChar char="•"/>
        <a:defRPr lang="da-DK" sz="1400" kern="120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1908000" indent="-90000" algn="l" defTabSz="914400" rtl="0" eaLnBrk="1" latinLnBrk="0" hangingPunct="1">
        <a:spcBef>
          <a:spcPts val="0"/>
        </a:spcBef>
        <a:spcAft>
          <a:spcPts val="1200"/>
        </a:spcAft>
        <a:buClr>
          <a:srgbClr val="7D7D7D"/>
        </a:buClr>
        <a:buFont typeface="Arial" panose="020B0604020202020204" pitchFamily="34" charset="0"/>
        <a:buChar char="•"/>
        <a:defRPr lang="da-DK" sz="1200" kern="1200" baseline="0" dirty="0">
          <a:solidFill>
            <a:schemeClr val="tx1"/>
          </a:solidFill>
          <a:latin typeface="+mn-lt"/>
          <a:ea typeface="+mn-ea"/>
          <a:cs typeface="+mn-cs"/>
        </a:defRPr>
      </a:lvl6pPr>
      <a:lvl7pPr marL="2268000" indent="-90000" algn="l" defTabSz="914400" rtl="0" eaLnBrk="1" latinLnBrk="0" hangingPunct="1">
        <a:spcBef>
          <a:spcPts val="0"/>
        </a:spcBef>
        <a:spcAft>
          <a:spcPts val="1200"/>
        </a:spcAft>
        <a:buClr>
          <a:srgbClr val="7D7D7D"/>
        </a:buClr>
        <a:buFont typeface="Arial" panose="020B0604020202020204" pitchFamily="34" charset="0"/>
        <a:buChar char="•"/>
        <a:defRPr lang="da-DK" sz="1100" kern="1200" baseline="0" dirty="0">
          <a:solidFill>
            <a:schemeClr val="tx1"/>
          </a:solidFill>
          <a:latin typeface="+mn-lt"/>
          <a:ea typeface="+mn-ea"/>
          <a:cs typeface="+mn-cs"/>
        </a:defRPr>
      </a:lvl7pPr>
      <a:lvl8pPr marL="2628000" indent="-90000" algn="l" defTabSz="914400" rtl="0" eaLnBrk="1" latinLnBrk="0" hangingPunct="1">
        <a:spcBef>
          <a:spcPts val="0"/>
        </a:spcBef>
        <a:spcAft>
          <a:spcPts val="1200"/>
        </a:spcAft>
        <a:buClr>
          <a:srgbClr val="7D7D7D"/>
        </a:buClr>
        <a:buFont typeface="Arial" panose="020B0604020202020204" pitchFamily="34" charset="0"/>
        <a:buChar char="•"/>
        <a:defRPr lang="da-DK" sz="1000" kern="1200" baseline="0" dirty="0">
          <a:solidFill>
            <a:schemeClr val="tx1"/>
          </a:solidFill>
          <a:latin typeface="+mn-lt"/>
          <a:ea typeface="+mn-ea"/>
          <a:cs typeface="+mn-cs"/>
        </a:defRPr>
      </a:lvl8pPr>
      <a:lvl9pPr marL="2988000" indent="-90000" algn="l" defTabSz="914400" rtl="0" eaLnBrk="1" latinLnBrk="0" hangingPunct="1">
        <a:spcBef>
          <a:spcPts val="0"/>
        </a:spcBef>
        <a:spcAft>
          <a:spcPts val="1200"/>
        </a:spcAft>
        <a:buClr>
          <a:srgbClr val="808080"/>
        </a:buClr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5" orient="horz" pos="1071" userDrawn="1">
          <p15:clr>
            <a:srgbClr val="F26B43"/>
          </p15:clr>
        </p15:guide>
        <p15:guide id="6" orient="horz" pos="1253" userDrawn="1">
          <p15:clr>
            <a:srgbClr val="F26B43"/>
          </p15:clr>
        </p15:guide>
        <p15:guide id="7" orient="horz" pos="3455" userDrawn="1">
          <p15:clr>
            <a:srgbClr val="F26B43"/>
          </p15:clr>
        </p15:guide>
        <p15:guide id="10" pos="861" userDrawn="1">
          <p15:clr>
            <a:srgbClr val="F26B43"/>
          </p15:clr>
        </p15:guide>
        <p15:guide id="11" pos="7247" userDrawn="1">
          <p15:clr>
            <a:srgbClr val="F26B43"/>
          </p15:clr>
        </p15:guide>
        <p15:guide id="12" pos="3963" userDrawn="1">
          <p15:clr>
            <a:srgbClr val="F26B43"/>
          </p15:clr>
        </p15:guide>
        <p15:guide id="13" pos="4145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1.xml"/><Relationship Id="rId2" Type="http://schemas.openxmlformats.org/officeDocument/2006/relationships/customXml" Target="../../customXml/item1.xml"/><Relationship Id="rId1" Type="http://schemas.openxmlformats.org/officeDocument/2006/relationships/customXml" Target="../../customXml/item9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8.emf"/><Relationship Id="rId2" Type="http://schemas.openxmlformats.org/officeDocument/2006/relationships/customXml" Target="../../customXml/item5.xml"/><Relationship Id="rId1" Type="http://schemas.openxmlformats.org/officeDocument/2006/relationships/customXml" Target="../../customXml/item3.xml"/><Relationship Id="rId6" Type="http://schemas.openxmlformats.org/officeDocument/2006/relationships/image" Target="../media/image17.emf"/><Relationship Id="rId5" Type="http://schemas.openxmlformats.org/officeDocument/2006/relationships/image" Target="../media/image16.emf"/><Relationship Id="rId4" Type="http://schemas.openxmlformats.org/officeDocument/2006/relationships/image" Target="../media/image15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6DB2B93-4E3F-4F81-AAFD-935E4AB31E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Sundhedsstyrelsens uddannelsespris – Årets højdespringer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6971C0FE-1518-416D-AB32-0FA49CED552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 dirty="0"/>
              <a:t>Thomas A Schmidt, UAO, lektor, dr med</a:t>
            </a:r>
          </a:p>
          <a:p>
            <a:r>
              <a:rPr lang="da-DK" dirty="0"/>
              <a:t>Birgit Falk Riecke, UKYL, </a:t>
            </a:r>
            <a:r>
              <a:rPr lang="da-DK" dirty="0" err="1"/>
              <a:t>PhD</a:t>
            </a:r>
            <a:endParaRPr lang="da-D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EC89C-17A0-4E64-A6D2-B825673CEEDF}" type="slidenum">
              <a:rPr lang="da-DK" smtClean="0"/>
              <a:pPr/>
              <a:t>1</a:t>
            </a:fld>
            <a:endParaRPr lang="da-DK" dirty="0"/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AFC585B2-03A2-4162-B11C-3A170F5122D4}"/>
              </a:ext>
            </a:extLst>
          </p:cNvPr>
          <p:cNvSpPr txBox="1"/>
          <p:nvPr/>
        </p:nvSpPr>
        <p:spPr>
          <a:xfrm>
            <a:off x="11208568" y="1700808"/>
            <a:ext cx="914400" cy="288032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r>
              <a:rPr lang="da-DK" dirty="0"/>
              <a:t>T&amp;B</a:t>
            </a:r>
          </a:p>
        </p:txBody>
      </p:sp>
    </p:spTree>
    <p:custDataLst>
      <p:custData r:id="rId1"/>
      <p:custData r:id="rId2"/>
      <p:tags r:id="rId3"/>
    </p:custDataLst>
    <p:extLst>
      <p:ext uri="{BB962C8B-B14F-4D97-AF65-F5344CB8AC3E}">
        <p14:creationId xmlns:p14="http://schemas.microsoft.com/office/powerpoint/2010/main" val="18124499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FC236AC-0F1E-4D6D-B4CA-B8ACF09B43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7391" y="620688"/>
            <a:ext cx="10137524" cy="1080028"/>
          </a:xfrm>
        </p:spPr>
        <p:txBody>
          <a:bodyPr/>
          <a:lstStyle/>
          <a:p>
            <a:br>
              <a:rPr lang="da-DK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da-DK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Afdelingens særlige initiativ er </a:t>
            </a:r>
            <a:r>
              <a:rPr lang="da-DK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Fellowship</a:t>
            </a:r>
            <a:r>
              <a:rPr lang="da-DK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br>
              <a:rPr lang="da-DK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da-DK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– hvad omhandler dette, og hvordan bruges det uddannelsesmæssigt? </a:t>
            </a:r>
            <a:r>
              <a:rPr lang="da-DK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da-DK" dirty="0"/>
          </a:p>
        </p:txBody>
      </p:sp>
      <p:sp>
        <p:nvSpPr>
          <p:cNvPr id="3" name="Pladsholder til slidenummer 2">
            <a:extLst>
              <a:ext uri="{FF2B5EF4-FFF2-40B4-BE49-F238E27FC236}">
                <a16:creationId xmlns:a16="http://schemas.microsoft.com/office/drawing/2014/main" id="{A98B1F99-FE91-4D1C-9BE2-2B9AC3DCD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EC89C-17A0-4E64-A6D2-B825673CEEDF}" type="slidenum">
              <a:rPr lang="da-DK" smtClean="0"/>
              <a:t>10</a:t>
            </a:fld>
            <a:endParaRPr lang="da-DK" dirty="0"/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1221FEB4-D0D7-4302-A3E4-07CF1031815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359738" y="1700716"/>
            <a:ext cx="10136614" cy="4032540"/>
          </a:xfrm>
        </p:spPr>
        <p:txBody>
          <a:bodyPr/>
          <a:lstStyle/>
          <a:p>
            <a:r>
              <a:rPr lang="da-DK" dirty="0" err="1"/>
              <a:t>Fellowshipprogrammet</a:t>
            </a:r>
            <a:r>
              <a:rPr lang="da-DK" dirty="0"/>
              <a:t> er for ansatte læger på Nordsjællands Hospital</a:t>
            </a:r>
          </a:p>
          <a:p>
            <a:r>
              <a:rPr lang="da-DK" b="0" i="0" dirty="0">
                <a:solidFill>
                  <a:srgbClr val="333333"/>
                </a:solidFill>
                <a:effectLst/>
                <a:latin typeface="mariregular"/>
              </a:rPr>
              <a:t>Som </a:t>
            </a:r>
            <a:r>
              <a:rPr lang="da-DK" b="0" i="0" dirty="0" err="1">
                <a:solidFill>
                  <a:srgbClr val="333333"/>
                </a:solidFill>
                <a:effectLst/>
                <a:latin typeface="mariregular"/>
              </a:rPr>
              <a:t>fellow</a:t>
            </a:r>
            <a:r>
              <a:rPr lang="da-DK" b="0" i="0" dirty="0">
                <a:solidFill>
                  <a:srgbClr val="333333"/>
                </a:solidFill>
                <a:effectLst/>
                <a:latin typeface="mariregular"/>
              </a:rPr>
              <a:t> ansættes man 6 måneder til at arbejde med et selvvalgt forbedringsprojekt - enten i egen afdeling eller på tværs af hospitalet.</a:t>
            </a:r>
          </a:p>
          <a:p>
            <a:pPr marL="0" indent="0">
              <a:buNone/>
            </a:pPr>
            <a:r>
              <a:rPr lang="da-DK" b="0" i="0" dirty="0">
                <a:solidFill>
                  <a:srgbClr val="333333"/>
                </a:solidFill>
                <a:effectLst/>
                <a:latin typeface="mariregular"/>
              </a:rPr>
              <a:t>   </a:t>
            </a:r>
            <a:endParaRPr lang="da-DK" dirty="0"/>
          </a:p>
        </p:txBody>
      </p:sp>
      <p:sp>
        <p:nvSpPr>
          <p:cNvPr id="5" name="Tekstfelt 4">
            <a:extLst>
              <a:ext uri="{FF2B5EF4-FFF2-40B4-BE49-F238E27FC236}">
                <a16:creationId xmlns:a16="http://schemas.microsoft.com/office/drawing/2014/main" id="{7E80B735-0378-44BD-97C9-D276F8A9D6D6}"/>
              </a:ext>
            </a:extLst>
          </p:cNvPr>
          <p:cNvSpPr txBox="1"/>
          <p:nvPr/>
        </p:nvSpPr>
        <p:spPr>
          <a:xfrm>
            <a:off x="11136560" y="476672"/>
            <a:ext cx="914400" cy="288032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r>
              <a:rPr lang="da-DK" dirty="0"/>
              <a:t>T</a:t>
            </a:r>
          </a:p>
        </p:txBody>
      </p:sp>
    </p:spTree>
    <p:extLst>
      <p:ext uri="{BB962C8B-B14F-4D97-AF65-F5344CB8AC3E}">
        <p14:creationId xmlns:p14="http://schemas.microsoft.com/office/powerpoint/2010/main" val="21084506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6F2B8C1-C85F-4F07-AE42-5B140D5361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7391" y="548680"/>
            <a:ext cx="10137524" cy="1152036"/>
          </a:xfrm>
        </p:spPr>
        <p:txBody>
          <a:bodyPr/>
          <a:lstStyle/>
          <a:p>
            <a:r>
              <a:rPr lang="da-DK" dirty="0"/>
              <a:t>Afdelingen arbejder med tværsektorielle teams – hvad indebærer dette, og hvordan bidrager det til afdelingens uddannelsespotentiale? </a:t>
            </a:r>
          </a:p>
        </p:txBody>
      </p:sp>
      <p:sp>
        <p:nvSpPr>
          <p:cNvPr id="3" name="Pladsholder til slidenummer 2">
            <a:extLst>
              <a:ext uri="{FF2B5EF4-FFF2-40B4-BE49-F238E27FC236}">
                <a16:creationId xmlns:a16="http://schemas.microsoft.com/office/drawing/2014/main" id="{1F5C5740-D643-4A07-AC6A-CD9D33E941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EC89C-17A0-4E64-A6D2-B825673CEEDF}" type="slidenum">
              <a:rPr lang="da-DK" smtClean="0"/>
              <a:t>11</a:t>
            </a:fld>
            <a:endParaRPr lang="da-DK" dirty="0"/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713B9C9F-7183-439E-9E98-9502F1EFE08E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da-DK" dirty="0"/>
              <a:t>Tværsektorielt team (TST) har til opgave at vurdere og behandle skrøbelige herunder, ældre patienter. Antallet af patienter varierer dagligt</a:t>
            </a:r>
          </a:p>
          <a:p>
            <a:r>
              <a:rPr lang="da-DK" dirty="0"/>
              <a:t>TST giver mulighed for at fordybe sig mere i patienterne og arbejdet med primær sektoren</a:t>
            </a:r>
          </a:p>
          <a:p>
            <a:r>
              <a:rPr lang="da-DK" dirty="0"/>
              <a:t>Tanken bag det vekslende arbejde mellem høj intensitet i akut modtagelsen og tid til fordybelse i TST bremser </a:t>
            </a:r>
            <a:r>
              <a:rPr lang="da-DK" dirty="0" err="1"/>
              <a:t>burn</a:t>
            </a:r>
            <a:r>
              <a:rPr lang="da-DK" dirty="0"/>
              <a:t> out og dermed øges uddannelsesudbyttet</a:t>
            </a:r>
          </a:p>
          <a:p>
            <a:r>
              <a:rPr lang="da-DK" dirty="0"/>
              <a:t>TST er ved at blive videreudviklet i form af etablering af Afdeling for Multisygdom</a:t>
            </a:r>
          </a:p>
        </p:txBody>
      </p:sp>
      <p:sp>
        <p:nvSpPr>
          <p:cNvPr id="5" name="Tekstfelt 4">
            <a:extLst>
              <a:ext uri="{FF2B5EF4-FFF2-40B4-BE49-F238E27FC236}">
                <a16:creationId xmlns:a16="http://schemas.microsoft.com/office/drawing/2014/main" id="{5EBCFB01-6C01-4B9C-8F20-5B106CE10133}"/>
              </a:ext>
            </a:extLst>
          </p:cNvPr>
          <p:cNvSpPr txBox="1"/>
          <p:nvPr/>
        </p:nvSpPr>
        <p:spPr>
          <a:xfrm>
            <a:off x="11504613" y="332656"/>
            <a:ext cx="914400" cy="288032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r>
              <a:rPr lang="da-DK" dirty="0"/>
              <a:t>T</a:t>
            </a:r>
          </a:p>
        </p:txBody>
      </p:sp>
    </p:spTree>
    <p:extLst>
      <p:ext uri="{BB962C8B-B14F-4D97-AF65-F5344CB8AC3E}">
        <p14:creationId xmlns:p14="http://schemas.microsoft.com/office/powerpoint/2010/main" val="41763731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2DA584B-2107-462D-8B79-3C9E334F7D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7544" y="320924"/>
            <a:ext cx="10137524" cy="828000"/>
          </a:xfrm>
        </p:spPr>
        <p:txBody>
          <a:bodyPr/>
          <a:lstStyle/>
          <a:p>
            <a:r>
              <a:rPr lang="da-DK" dirty="0"/>
              <a:t>Hvad kunne I tænke jer af inspektorbesøg fremadrettet? </a:t>
            </a:r>
          </a:p>
        </p:txBody>
      </p:sp>
      <p:sp>
        <p:nvSpPr>
          <p:cNvPr id="3" name="Pladsholder til slidenummer 2">
            <a:extLst>
              <a:ext uri="{FF2B5EF4-FFF2-40B4-BE49-F238E27FC236}">
                <a16:creationId xmlns:a16="http://schemas.microsoft.com/office/drawing/2014/main" id="{1FDB1B00-5A01-4E8B-AC33-9D68067E05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EC89C-17A0-4E64-A6D2-B825673CEEDF}" type="slidenum">
              <a:rPr lang="da-DK" smtClean="0"/>
              <a:t>12</a:t>
            </a:fld>
            <a:endParaRPr lang="da-DK" dirty="0"/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F26B8FF2-41E0-4245-8CF2-342375897FF7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da-DK" dirty="0"/>
              <a:t>Inspektorbesøg fremadrettet skal give anledning til refleksion over egen praksis og inspirere til fornyelse</a:t>
            </a:r>
          </a:p>
          <a:p>
            <a:endParaRPr lang="da-DK" dirty="0"/>
          </a:p>
        </p:txBody>
      </p:sp>
      <p:sp>
        <p:nvSpPr>
          <p:cNvPr id="5" name="Tekstfelt 4">
            <a:extLst>
              <a:ext uri="{FF2B5EF4-FFF2-40B4-BE49-F238E27FC236}">
                <a16:creationId xmlns:a16="http://schemas.microsoft.com/office/drawing/2014/main" id="{A6423E65-5511-4769-89A9-48F080088663}"/>
              </a:ext>
            </a:extLst>
          </p:cNvPr>
          <p:cNvSpPr txBox="1"/>
          <p:nvPr/>
        </p:nvSpPr>
        <p:spPr>
          <a:xfrm>
            <a:off x="11517375" y="335009"/>
            <a:ext cx="914400" cy="288032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r>
              <a:rPr lang="da-DK" dirty="0"/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15898050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B9F0BFF-A908-4939-98AF-9DBC4507F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10019" y="188640"/>
            <a:ext cx="10137524" cy="828000"/>
          </a:xfrm>
        </p:spPr>
        <p:txBody>
          <a:bodyPr/>
          <a:lstStyle/>
          <a:p>
            <a:r>
              <a:rPr lang="da-DK" dirty="0"/>
              <a:t>Vores vision</a:t>
            </a:r>
          </a:p>
        </p:txBody>
      </p:sp>
      <p:sp>
        <p:nvSpPr>
          <p:cNvPr id="3" name="Pladsholder til slidenummer 2">
            <a:extLst>
              <a:ext uri="{FF2B5EF4-FFF2-40B4-BE49-F238E27FC236}">
                <a16:creationId xmlns:a16="http://schemas.microsoft.com/office/drawing/2014/main" id="{A23980D9-8F52-4BD1-912A-24936948E7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EC89C-17A0-4E64-A6D2-B825673CEEDF}" type="slidenum">
              <a:rPr lang="da-DK" smtClean="0"/>
              <a:t>13</a:t>
            </a:fld>
            <a:endParaRPr lang="da-DK" dirty="0"/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41DFCF32-D9BC-4853-9F1B-6CB8285455B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425109" y="1196752"/>
            <a:ext cx="10136614" cy="4608512"/>
          </a:xfrm>
        </p:spPr>
        <p:txBody>
          <a:bodyPr/>
          <a:lstStyle/>
          <a:p>
            <a:r>
              <a:rPr lang="da-DK" dirty="0"/>
              <a:t>UAO succession fastlagt          Birgit Falk Riecke </a:t>
            </a:r>
          </a:p>
          <a:p>
            <a:r>
              <a:rPr lang="da-DK" dirty="0"/>
              <a:t>Vi er et uddannelseseksperimentarium </a:t>
            </a:r>
          </a:p>
          <a:p>
            <a:r>
              <a:rPr lang="da-DK" dirty="0"/>
              <a:t>Vi vil uddannelse og ser det som en hjørnesten i forhold til rekruttering til specialet akutmedicin</a:t>
            </a:r>
          </a:p>
          <a:p>
            <a:r>
              <a:rPr lang="da-DK" dirty="0"/>
              <a:t>Vi prøver ting af, men vi tester også hvordan det virker</a:t>
            </a:r>
          </a:p>
          <a:p>
            <a:r>
              <a:rPr lang="da-DK" dirty="0"/>
              <a:t>Psykologisk tryghed er et must for uddannelse </a:t>
            </a:r>
          </a:p>
          <a:p>
            <a:r>
              <a:rPr lang="da-DK" dirty="0"/>
              <a:t>Det sociale lægerne i mellem er vigtigt</a:t>
            </a:r>
          </a:p>
          <a:p>
            <a:r>
              <a:rPr lang="da-DK" dirty="0"/>
              <a:t>Vi søger et fællesskab blandt læger – mere end blot arbejde</a:t>
            </a:r>
          </a:p>
          <a:p>
            <a:r>
              <a:rPr lang="da-DK" dirty="0"/>
              <a:t>Lige nu arbejder vi med etablering af refleksionsrum</a:t>
            </a:r>
          </a:p>
        </p:txBody>
      </p:sp>
      <p:cxnSp>
        <p:nvCxnSpPr>
          <p:cNvPr id="12" name="Lige pilforbindelse 11">
            <a:extLst>
              <a:ext uri="{FF2B5EF4-FFF2-40B4-BE49-F238E27FC236}">
                <a16:creationId xmlns:a16="http://schemas.microsoft.com/office/drawing/2014/main" id="{7DDF6158-93FF-4394-8A42-8CAEDE3F63A4}"/>
              </a:ext>
            </a:extLst>
          </p:cNvPr>
          <p:cNvCxnSpPr/>
          <p:nvPr/>
        </p:nvCxnSpPr>
        <p:spPr>
          <a:xfrm>
            <a:off x="4871864" y="1340768"/>
            <a:ext cx="576064" cy="0"/>
          </a:xfrm>
          <a:prstGeom prst="straightConnector1">
            <a:avLst/>
          </a:prstGeom>
          <a:ln w="44450">
            <a:solidFill>
              <a:srgbClr val="1F293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kstfelt 4">
            <a:extLst>
              <a:ext uri="{FF2B5EF4-FFF2-40B4-BE49-F238E27FC236}">
                <a16:creationId xmlns:a16="http://schemas.microsoft.com/office/drawing/2014/main" id="{A5D96378-B20F-46C4-ABB5-5C08FDD520BC}"/>
              </a:ext>
            </a:extLst>
          </p:cNvPr>
          <p:cNvSpPr txBox="1"/>
          <p:nvPr/>
        </p:nvSpPr>
        <p:spPr>
          <a:xfrm>
            <a:off x="11547542" y="404664"/>
            <a:ext cx="647433" cy="309278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r>
              <a:rPr lang="da-DK" dirty="0"/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41406542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431BB96-D182-454B-8015-B77D4273B3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Taksigelser</a:t>
            </a:r>
          </a:p>
        </p:txBody>
      </p:sp>
      <p:sp>
        <p:nvSpPr>
          <p:cNvPr id="3" name="Pladsholder til slidenummer 2">
            <a:extLst>
              <a:ext uri="{FF2B5EF4-FFF2-40B4-BE49-F238E27FC236}">
                <a16:creationId xmlns:a16="http://schemas.microsoft.com/office/drawing/2014/main" id="{2E1B46CB-3FCD-49CA-ADE5-2F9866F6F2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EC89C-17A0-4E64-A6D2-B825673CEEDF}" type="slidenum">
              <a:rPr lang="da-DK" smtClean="0"/>
              <a:t>14</a:t>
            </a:fld>
            <a:endParaRPr lang="da-DK" dirty="0"/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1375594B-C750-4272-90B4-A1FF2C892AEB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da-DK" dirty="0"/>
              <a:t>Tak til inspektorerne</a:t>
            </a:r>
          </a:p>
          <a:p>
            <a:r>
              <a:rPr lang="da-DK" dirty="0"/>
              <a:t>Tak til Sekretariatet for Inspektorordningen</a:t>
            </a:r>
          </a:p>
          <a:p>
            <a:r>
              <a:rPr lang="da-DK" dirty="0"/>
              <a:t>Tak for jeres opmærksomhed</a:t>
            </a:r>
          </a:p>
        </p:txBody>
      </p:sp>
      <p:sp>
        <p:nvSpPr>
          <p:cNvPr id="5" name="Tekstfelt 4">
            <a:extLst>
              <a:ext uri="{FF2B5EF4-FFF2-40B4-BE49-F238E27FC236}">
                <a16:creationId xmlns:a16="http://schemas.microsoft.com/office/drawing/2014/main" id="{E555DF34-0B60-49AD-83BE-C39B7BCACCAA}"/>
              </a:ext>
            </a:extLst>
          </p:cNvPr>
          <p:cNvSpPr txBox="1"/>
          <p:nvPr/>
        </p:nvSpPr>
        <p:spPr>
          <a:xfrm>
            <a:off x="11136560" y="404664"/>
            <a:ext cx="914400" cy="288032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r>
              <a:rPr lang="da-DK" dirty="0"/>
              <a:t>T&amp;B</a:t>
            </a:r>
          </a:p>
        </p:txBody>
      </p:sp>
    </p:spTree>
    <p:extLst>
      <p:ext uri="{BB962C8B-B14F-4D97-AF65-F5344CB8AC3E}">
        <p14:creationId xmlns:p14="http://schemas.microsoft.com/office/powerpoint/2010/main" val="37870426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4A5AD7C-D3BE-468C-8D6E-1D75EA7689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Agenda – besvare følgende spørgsmål</a:t>
            </a:r>
          </a:p>
        </p:txBody>
      </p:sp>
      <p:sp>
        <p:nvSpPr>
          <p:cNvPr id="3" name="Pladsholder til slidenummer 2">
            <a:extLst>
              <a:ext uri="{FF2B5EF4-FFF2-40B4-BE49-F238E27FC236}">
                <a16:creationId xmlns:a16="http://schemas.microsoft.com/office/drawing/2014/main" id="{8C47E3EF-3AD2-4952-B814-B46BD41D90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EC89C-17A0-4E64-A6D2-B825673CEEDF}" type="slidenum">
              <a:rPr lang="da-DK" smtClean="0"/>
              <a:t>2</a:t>
            </a:fld>
            <a:endParaRPr lang="da-DK" dirty="0"/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B51BC0A1-DD47-4D8F-8876-69513648ABDA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da-DK" dirty="0"/>
              <a:t>Hvad rykkede mest fra sidste inspektorbesøg?</a:t>
            </a:r>
          </a:p>
          <a:p>
            <a:r>
              <a:rPr lang="da-DK" dirty="0"/>
              <a:t>Afdelingens særlige initiativ er </a:t>
            </a:r>
            <a:r>
              <a:rPr lang="da-DK" dirty="0" err="1"/>
              <a:t>Fellowship</a:t>
            </a:r>
            <a:r>
              <a:rPr lang="da-DK" dirty="0"/>
              <a:t> – hvad omhandler dette, og hvordan bruges det uddannelsesmæssigt? </a:t>
            </a:r>
          </a:p>
          <a:p>
            <a:r>
              <a:rPr lang="da-DK" dirty="0"/>
              <a:t>Afdelingen arbejder med tværsektorielle teams – hvad indebærer dette, og hvordan bidrager det til afdelingens uddannelsespotentiale? </a:t>
            </a:r>
          </a:p>
          <a:p>
            <a:r>
              <a:rPr lang="da-DK" dirty="0"/>
              <a:t>Hvad kunne I tænke jer af inspektorbesøg fremadrettet? </a:t>
            </a:r>
          </a:p>
        </p:txBody>
      </p:sp>
      <p:sp>
        <p:nvSpPr>
          <p:cNvPr id="5" name="Tekstfelt 4">
            <a:extLst>
              <a:ext uri="{FF2B5EF4-FFF2-40B4-BE49-F238E27FC236}">
                <a16:creationId xmlns:a16="http://schemas.microsoft.com/office/drawing/2014/main" id="{2E6CA9E8-2575-4D1D-BBCE-190018C9DADC}"/>
              </a:ext>
            </a:extLst>
          </p:cNvPr>
          <p:cNvSpPr txBox="1"/>
          <p:nvPr/>
        </p:nvSpPr>
        <p:spPr>
          <a:xfrm>
            <a:off x="11504613" y="296261"/>
            <a:ext cx="480137" cy="288032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r>
              <a:rPr lang="da-DK" dirty="0"/>
              <a:t>T</a:t>
            </a:r>
          </a:p>
        </p:txBody>
      </p:sp>
    </p:spTree>
    <p:extLst>
      <p:ext uri="{BB962C8B-B14F-4D97-AF65-F5344CB8AC3E}">
        <p14:creationId xmlns:p14="http://schemas.microsoft.com/office/powerpoint/2010/main" val="33132967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DBC37E7-D694-45AB-9E94-E061835A34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7089" y="589600"/>
            <a:ext cx="10137524" cy="418884"/>
          </a:xfrm>
        </p:spPr>
        <p:txBody>
          <a:bodyPr/>
          <a:lstStyle/>
          <a:p>
            <a:r>
              <a:rPr lang="da-DK" dirty="0"/>
              <a:t>Hvad rykkede mest fra sidste inspektorbesøg?</a:t>
            </a:r>
          </a:p>
        </p:txBody>
      </p:sp>
      <p:sp>
        <p:nvSpPr>
          <p:cNvPr id="3" name="Pladsholder til slidenummer 2">
            <a:extLst>
              <a:ext uri="{FF2B5EF4-FFF2-40B4-BE49-F238E27FC236}">
                <a16:creationId xmlns:a16="http://schemas.microsoft.com/office/drawing/2014/main" id="{CF65C90F-DB32-41E2-99F1-CBB2EDAAC4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EC89C-17A0-4E64-A6D2-B825673CEEDF}" type="slidenum">
              <a:rPr lang="da-DK" smtClean="0"/>
              <a:t>3</a:t>
            </a:fld>
            <a:endParaRPr lang="da-DK" dirty="0"/>
          </a:p>
        </p:txBody>
      </p:sp>
      <p:pic>
        <p:nvPicPr>
          <p:cNvPr id="6" name="Billede 5">
            <a:extLst>
              <a:ext uri="{FF2B5EF4-FFF2-40B4-BE49-F238E27FC236}">
                <a16:creationId xmlns:a16="http://schemas.microsoft.com/office/drawing/2014/main" id="{B3F1E339-05FC-453A-AC49-F888BEDC0F0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67089" y="1008484"/>
            <a:ext cx="4937467" cy="4841032"/>
          </a:xfrm>
          <a:prstGeom prst="rect">
            <a:avLst/>
          </a:prstGeom>
        </p:spPr>
      </p:pic>
      <p:pic>
        <p:nvPicPr>
          <p:cNvPr id="8" name="Billede 7">
            <a:extLst>
              <a:ext uri="{FF2B5EF4-FFF2-40B4-BE49-F238E27FC236}">
                <a16:creationId xmlns:a16="http://schemas.microsoft.com/office/drawing/2014/main" id="{4983120D-EAA7-42DE-85C3-7EAA6CCD7C3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23553" y="5826755"/>
            <a:ext cx="4881003" cy="258908"/>
          </a:xfrm>
          <a:prstGeom prst="rect">
            <a:avLst/>
          </a:prstGeom>
        </p:spPr>
      </p:pic>
      <p:pic>
        <p:nvPicPr>
          <p:cNvPr id="10" name="Billede 9">
            <a:extLst>
              <a:ext uri="{FF2B5EF4-FFF2-40B4-BE49-F238E27FC236}">
                <a16:creationId xmlns:a16="http://schemas.microsoft.com/office/drawing/2014/main" id="{F2131717-0945-41BF-A1B3-662E761BEE2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67303" y="1026830"/>
            <a:ext cx="4881003" cy="4804339"/>
          </a:xfrm>
          <a:prstGeom prst="rect">
            <a:avLst/>
          </a:prstGeom>
        </p:spPr>
      </p:pic>
      <p:pic>
        <p:nvPicPr>
          <p:cNvPr id="12" name="Billede 11">
            <a:extLst>
              <a:ext uri="{FF2B5EF4-FFF2-40B4-BE49-F238E27FC236}">
                <a16:creationId xmlns:a16="http://schemas.microsoft.com/office/drawing/2014/main" id="{F1D2DA68-B2DC-418C-869B-415DA13B896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967303" y="5822829"/>
            <a:ext cx="4881003" cy="231205"/>
          </a:xfrm>
          <a:prstGeom prst="rect">
            <a:avLst/>
          </a:prstGeom>
        </p:spPr>
      </p:pic>
      <p:sp>
        <p:nvSpPr>
          <p:cNvPr id="13" name="Tekstfelt 12">
            <a:extLst>
              <a:ext uri="{FF2B5EF4-FFF2-40B4-BE49-F238E27FC236}">
                <a16:creationId xmlns:a16="http://schemas.microsoft.com/office/drawing/2014/main" id="{91178902-CA46-40AE-846E-980297C215D7}"/>
              </a:ext>
            </a:extLst>
          </p:cNvPr>
          <p:cNvSpPr txBox="1"/>
          <p:nvPr/>
        </p:nvSpPr>
        <p:spPr>
          <a:xfrm rot="16200000">
            <a:off x="505788" y="3441767"/>
            <a:ext cx="1224136" cy="258908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r>
              <a:rPr lang="da-DK" dirty="0">
                <a:solidFill>
                  <a:srgbClr val="FF0000"/>
                </a:solidFill>
              </a:rPr>
              <a:t>04-FEB-20</a:t>
            </a:r>
          </a:p>
        </p:txBody>
      </p:sp>
      <p:sp>
        <p:nvSpPr>
          <p:cNvPr id="15" name="Tekstfelt 14">
            <a:extLst>
              <a:ext uri="{FF2B5EF4-FFF2-40B4-BE49-F238E27FC236}">
                <a16:creationId xmlns:a16="http://schemas.microsoft.com/office/drawing/2014/main" id="{BAA9083C-1DA6-4385-A2D4-3B63AFF098E2}"/>
              </a:ext>
            </a:extLst>
          </p:cNvPr>
          <p:cNvSpPr txBox="1"/>
          <p:nvPr/>
        </p:nvSpPr>
        <p:spPr>
          <a:xfrm rot="16200000">
            <a:off x="6117442" y="3441768"/>
            <a:ext cx="1224136" cy="258908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r>
              <a:rPr lang="da-DK" dirty="0">
                <a:solidFill>
                  <a:srgbClr val="FF0000"/>
                </a:solidFill>
              </a:rPr>
              <a:t>17-AUG-22</a:t>
            </a: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09817E69-71FF-4FBE-B9F5-2DD4D0964697}"/>
              </a:ext>
            </a:extLst>
          </p:cNvPr>
          <p:cNvSpPr txBox="1"/>
          <p:nvPr/>
        </p:nvSpPr>
        <p:spPr>
          <a:xfrm>
            <a:off x="4655840" y="1772816"/>
            <a:ext cx="432048" cy="258908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r>
              <a:rPr lang="da-DK" sz="1400" dirty="0">
                <a:solidFill>
                  <a:srgbClr val="FF0000"/>
                </a:solidFill>
              </a:rPr>
              <a:t>50%</a:t>
            </a:r>
          </a:p>
        </p:txBody>
      </p:sp>
      <p:sp>
        <p:nvSpPr>
          <p:cNvPr id="17" name="Tekstfelt 16">
            <a:extLst>
              <a:ext uri="{FF2B5EF4-FFF2-40B4-BE49-F238E27FC236}">
                <a16:creationId xmlns:a16="http://schemas.microsoft.com/office/drawing/2014/main" id="{F9806A5B-1390-4E9C-8227-D0BD60A50AA3}"/>
              </a:ext>
            </a:extLst>
          </p:cNvPr>
          <p:cNvSpPr txBox="1"/>
          <p:nvPr/>
        </p:nvSpPr>
        <p:spPr>
          <a:xfrm>
            <a:off x="5266064" y="1772816"/>
            <a:ext cx="432048" cy="258908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r>
              <a:rPr lang="da-DK" sz="1400" dirty="0">
                <a:solidFill>
                  <a:srgbClr val="FF0000"/>
                </a:solidFill>
              </a:rPr>
              <a:t>38%</a:t>
            </a:r>
          </a:p>
        </p:txBody>
      </p:sp>
      <p:sp>
        <p:nvSpPr>
          <p:cNvPr id="18" name="Tekstfelt 17">
            <a:extLst>
              <a:ext uri="{FF2B5EF4-FFF2-40B4-BE49-F238E27FC236}">
                <a16:creationId xmlns:a16="http://schemas.microsoft.com/office/drawing/2014/main" id="{2862BC1B-AE8E-4FC2-8C28-CA83FE3A446C}"/>
              </a:ext>
            </a:extLst>
          </p:cNvPr>
          <p:cNvSpPr txBox="1"/>
          <p:nvPr/>
        </p:nvSpPr>
        <p:spPr>
          <a:xfrm>
            <a:off x="5861818" y="1772816"/>
            <a:ext cx="432048" cy="258908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r>
              <a:rPr lang="da-DK" sz="1400" dirty="0">
                <a:solidFill>
                  <a:srgbClr val="FF0000"/>
                </a:solidFill>
              </a:rPr>
              <a:t>12%</a:t>
            </a:r>
          </a:p>
        </p:txBody>
      </p:sp>
      <p:sp>
        <p:nvSpPr>
          <p:cNvPr id="19" name="Tekstfelt 18">
            <a:extLst>
              <a:ext uri="{FF2B5EF4-FFF2-40B4-BE49-F238E27FC236}">
                <a16:creationId xmlns:a16="http://schemas.microsoft.com/office/drawing/2014/main" id="{3BE93046-B65C-42B9-A376-D9AC450FB7C6}"/>
              </a:ext>
            </a:extLst>
          </p:cNvPr>
          <p:cNvSpPr txBox="1"/>
          <p:nvPr/>
        </p:nvSpPr>
        <p:spPr>
          <a:xfrm>
            <a:off x="10824911" y="1772816"/>
            <a:ext cx="432048" cy="258908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r>
              <a:rPr lang="da-DK" sz="1400" dirty="0">
                <a:solidFill>
                  <a:srgbClr val="FF0000"/>
                </a:solidFill>
              </a:rPr>
              <a:t>38%</a:t>
            </a:r>
          </a:p>
        </p:txBody>
      </p:sp>
      <p:sp>
        <p:nvSpPr>
          <p:cNvPr id="20" name="Tekstfelt 19">
            <a:extLst>
              <a:ext uri="{FF2B5EF4-FFF2-40B4-BE49-F238E27FC236}">
                <a16:creationId xmlns:a16="http://schemas.microsoft.com/office/drawing/2014/main" id="{EA69ECDF-0159-4BDE-A492-22201261C7D0}"/>
              </a:ext>
            </a:extLst>
          </p:cNvPr>
          <p:cNvSpPr txBox="1"/>
          <p:nvPr/>
        </p:nvSpPr>
        <p:spPr>
          <a:xfrm>
            <a:off x="11416258" y="1772816"/>
            <a:ext cx="432048" cy="258908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r>
              <a:rPr lang="da-DK" sz="1400" dirty="0">
                <a:solidFill>
                  <a:srgbClr val="FF0000"/>
                </a:solidFill>
              </a:rPr>
              <a:t>62%</a:t>
            </a:r>
          </a:p>
        </p:txBody>
      </p:sp>
      <p:sp>
        <p:nvSpPr>
          <p:cNvPr id="21" name="Tekstfelt 20">
            <a:extLst>
              <a:ext uri="{FF2B5EF4-FFF2-40B4-BE49-F238E27FC236}">
                <a16:creationId xmlns:a16="http://schemas.microsoft.com/office/drawing/2014/main" id="{7D1C4EE8-4010-4C1A-9138-DE2C06F1DD01}"/>
              </a:ext>
            </a:extLst>
          </p:cNvPr>
          <p:cNvSpPr txBox="1"/>
          <p:nvPr/>
        </p:nvSpPr>
        <p:spPr>
          <a:xfrm>
            <a:off x="10392863" y="1772816"/>
            <a:ext cx="432048" cy="258908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r>
              <a:rPr lang="da-DK" sz="14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4" name="Tekstfelt 3">
            <a:extLst>
              <a:ext uri="{FF2B5EF4-FFF2-40B4-BE49-F238E27FC236}">
                <a16:creationId xmlns:a16="http://schemas.microsoft.com/office/drawing/2014/main" id="{D82B9368-7B41-4920-85E7-0026C7E4D7A4}"/>
              </a:ext>
            </a:extLst>
          </p:cNvPr>
          <p:cNvSpPr txBox="1"/>
          <p:nvPr/>
        </p:nvSpPr>
        <p:spPr>
          <a:xfrm>
            <a:off x="11632282" y="260472"/>
            <a:ext cx="914400" cy="258908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r>
              <a:rPr lang="da-DK" dirty="0"/>
              <a:t>T</a:t>
            </a:r>
          </a:p>
        </p:txBody>
      </p:sp>
    </p:spTree>
    <p:custDataLst>
      <p:custData r:id="rId1"/>
      <p:custData r:id="rId2"/>
    </p:custDataLst>
    <p:extLst>
      <p:ext uri="{BB962C8B-B14F-4D97-AF65-F5344CB8AC3E}">
        <p14:creationId xmlns:p14="http://schemas.microsoft.com/office/powerpoint/2010/main" val="2133046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F039692-1880-477C-8AB9-B5BFF69181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Der kom nye kræfter til, som ville noget med Akutafdelingen</a:t>
            </a:r>
          </a:p>
        </p:txBody>
      </p:sp>
      <p:sp>
        <p:nvSpPr>
          <p:cNvPr id="3" name="Pladsholder til slidenummer 2">
            <a:extLst>
              <a:ext uri="{FF2B5EF4-FFF2-40B4-BE49-F238E27FC236}">
                <a16:creationId xmlns:a16="http://schemas.microsoft.com/office/drawing/2014/main" id="{8EE88FCF-3FE0-4518-A36A-9A6FFBAB7C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EC89C-17A0-4E64-A6D2-B825673CEEDF}" type="slidenum">
              <a:rPr lang="da-DK" smtClean="0"/>
              <a:t>4</a:t>
            </a:fld>
            <a:endParaRPr lang="da-DK" dirty="0"/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060CE3B1-0867-464D-A316-3FA431DAB7D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367999" y="1827510"/>
            <a:ext cx="10136614" cy="4157774"/>
          </a:xfrm>
        </p:spPr>
        <p:txBody>
          <a:bodyPr/>
          <a:lstStyle/>
          <a:p>
            <a:r>
              <a:rPr lang="da-DK" dirty="0"/>
              <a:t>Ny cheflæge, ny UAO, ny områdeansvarlig overlæge, dedikeret UKYL</a:t>
            </a:r>
          </a:p>
          <a:p>
            <a:r>
              <a:rPr lang="da-DK" dirty="0"/>
              <a:t>UAO fik mandat og tid til at fremme uddannelse</a:t>
            </a:r>
          </a:p>
          <a:p>
            <a:r>
              <a:rPr lang="da-DK" dirty="0"/>
              <a:t>Strategi</a:t>
            </a:r>
          </a:p>
          <a:p>
            <a:pPr lvl="1"/>
            <a:r>
              <a:rPr lang="da-DK" dirty="0"/>
              <a:t>Generel plan for uddannelsesaktivitet</a:t>
            </a:r>
          </a:p>
          <a:p>
            <a:pPr lvl="2"/>
            <a:r>
              <a:rPr lang="da-DK" dirty="0"/>
              <a:t>Trygt læringsmiljø, god dynamik, respekt og dialog</a:t>
            </a:r>
          </a:p>
          <a:p>
            <a:pPr lvl="1"/>
            <a:r>
              <a:rPr lang="da-DK" dirty="0"/>
              <a:t>Prioritet af vejlederrolle og akutmedicinsk rollemodel</a:t>
            </a:r>
          </a:p>
          <a:p>
            <a:pPr lvl="2"/>
            <a:r>
              <a:rPr lang="da-DK" dirty="0"/>
              <a:t>Uddannelsen hjemtaget til egen afdeling i stedet for ophold i øvrige specialer </a:t>
            </a:r>
          </a:p>
          <a:p>
            <a:pPr lvl="2"/>
            <a:r>
              <a:rPr lang="da-DK" dirty="0"/>
              <a:t>Større fællesskabsfølelse, kontinuitet i undervisning, nærhed til superviserende læger</a:t>
            </a:r>
          </a:p>
          <a:p>
            <a:pPr lvl="1"/>
            <a:r>
              <a:rPr lang="da-DK" dirty="0"/>
              <a:t>Forskning / kvalitetsprojekter / kronikker</a:t>
            </a:r>
          </a:p>
          <a:p>
            <a:pPr marL="702000" lvl="2" indent="0">
              <a:buNone/>
            </a:pPr>
            <a:r>
              <a:rPr lang="da-DK" dirty="0"/>
              <a:t> </a:t>
            </a:r>
          </a:p>
        </p:txBody>
      </p:sp>
      <p:sp>
        <p:nvSpPr>
          <p:cNvPr id="5" name="Tekstfelt 4">
            <a:extLst>
              <a:ext uri="{FF2B5EF4-FFF2-40B4-BE49-F238E27FC236}">
                <a16:creationId xmlns:a16="http://schemas.microsoft.com/office/drawing/2014/main" id="{E072D40D-49FA-4E85-8631-97BB66CBD6D3}"/>
              </a:ext>
            </a:extLst>
          </p:cNvPr>
          <p:cNvSpPr txBox="1"/>
          <p:nvPr/>
        </p:nvSpPr>
        <p:spPr>
          <a:xfrm>
            <a:off x="11504613" y="255301"/>
            <a:ext cx="914400" cy="26925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r>
              <a:rPr lang="da-DK" dirty="0"/>
              <a:t>T</a:t>
            </a:r>
          </a:p>
        </p:txBody>
      </p:sp>
    </p:spTree>
    <p:extLst>
      <p:ext uri="{BB962C8B-B14F-4D97-AF65-F5344CB8AC3E}">
        <p14:creationId xmlns:p14="http://schemas.microsoft.com/office/powerpoint/2010/main" val="42377219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B4EDCA3-8768-4DFB-96C5-3D20FAA194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7999" y="546701"/>
            <a:ext cx="10137524" cy="578043"/>
          </a:xfrm>
        </p:spPr>
        <p:txBody>
          <a:bodyPr/>
          <a:lstStyle/>
          <a:p>
            <a:r>
              <a:rPr lang="da-DK" dirty="0"/>
              <a:t>Generel undervisningsplan </a:t>
            </a:r>
          </a:p>
        </p:txBody>
      </p:sp>
      <p:sp>
        <p:nvSpPr>
          <p:cNvPr id="3" name="Pladsholder til slidenummer 2">
            <a:extLst>
              <a:ext uri="{FF2B5EF4-FFF2-40B4-BE49-F238E27FC236}">
                <a16:creationId xmlns:a16="http://schemas.microsoft.com/office/drawing/2014/main" id="{53BCCA06-994E-4922-BE13-03DF291199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EC89C-17A0-4E64-A6D2-B825673CEEDF}" type="slidenum">
              <a:rPr lang="da-DK" smtClean="0"/>
              <a:t>5</a:t>
            </a:fld>
            <a:endParaRPr lang="da-DK" dirty="0"/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FAF57685-97AC-4A04-9460-8DFA529205B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367998" y="1268760"/>
            <a:ext cx="10488641" cy="4536504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da-DK" altLang="da-DK" sz="2000" dirty="0"/>
              <a:t>Dagligt</a:t>
            </a:r>
          </a:p>
          <a:p>
            <a:pPr lvl="1">
              <a:lnSpc>
                <a:spcPct val="80000"/>
              </a:lnSpc>
            </a:pPr>
            <a:r>
              <a:rPr lang="da-DK" altLang="da-DK" dirty="0"/>
              <a:t>Konference kl. 8:00 i AKA</a:t>
            </a:r>
          </a:p>
          <a:p>
            <a:pPr lvl="2">
              <a:lnSpc>
                <a:spcPct val="80000"/>
              </a:lnSpc>
            </a:pPr>
            <a:r>
              <a:rPr lang="da-DK" altLang="da-DK" sz="2000" dirty="0">
                <a:solidFill>
                  <a:srgbClr val="FF0000"/>
                </a:solidFill>
              </a:rPr>
              <a:t>Dagens EKG, dagens </a:t>
            </a:r>
            <a:r>
              <a:rPr lang="da-DK" altLang="da-DK" sz="2000" dirty="0" err="1">
                <a:solidFill>
                  <a:srgbClr val="FF0000"/>
                </a:solidFill>
              </a:rPr>
              <a:t>rtg</a:t>
            </a:r>
            <a:r>
              <a:rPr lang="da-DK" altLang="da-DK" sz="2000" dirty="0">
                <a:solidFill>
                  <a:srgbClr val="FF0000"/>
                </a:solidFill>
              </a:rPr>
              <a:t> billede, dagens case, eller dagens A-punktur</a:t>
            </a:r>
          </a:p>
          <a:p>
            <a:pPr lvl="1">
              <a:lnSpc>
                <a:spcPct val="80000"/>
              </a:lnSpc>
            </a:pPr>
            <a:r>
              <a:rPr lang="da-DK" altLang="da-DK" dirty="0"/>
              <a:t>Case orienteret prospektiv patient evaluering (COPE)</a:t>
            </a:r>
          </a:p>
          <a:p>
            <a:pPr lvl="1">
              <a:lnSpc>
                <a:spcPct val="80000"/>
              </a:lnSpc>
            </a:pPr>
            <a:r>
              <a:rPr lang="da-DK" altLang="da-DK" dirty="0"/>
              <a:t>Kørsel A</a:t>
            </a:r>
          </a:p>
          <a:p>
            <a:pPr>
              <a:lnSpc>
                <a:spcPct val="80000"/>
              </a:lnSpc>
            </a:pPr>
            <a:r>
              <a:rPr lang="da-DK" altLang="da-DK" sz="2000" dirty="0"/>
              <a:t>Ugentligt</a:t>
            </a:r>
          </a:p>
          <a:p>
            <a:pPr lvl="1">
              <a:lnSpc>
                <a:spcPct val="80000"/>
              </a:lnSpc>
            </a:pPr>
            <a:r>
              <a:rPr lang="da-DK" altLang="da-DK" dirty="0"/>
              <a:t>Mandage 08:30 – 08:45 Case undervisning, herunder </a:t>
            </a:r>
            <a:r>
              <a:rPr lang="da-DK" altLang="da-DK" dirty="0" err="1"/>
              <a:t>mystery</a:t>
            </a:r>
            <a:r>
              <a:rPr lang="da-DK" altLang="da-DK" dirty="0"/>
              <a:t> cases</a:t>
            </a:r>
          </a:p>
          <a:p>
            <a:pPr lvl="1">
              <a:lnSpc>
                <a:spcPct val="80000"/>
              </a:lnSpc>
            </a:pPr>
            <a:r>
              <a:rPr lang="da-DK" altLang="da-DK" dirty="0"/>
              <a:t>Tirsdage 08:30 - 08:45 Journal </a:t>
            </a:r>
            <a:r>
              <a:rPr lang="da-DK" altLang="da-DK" dirty="0" err="1"/>
              <a:t>club</a:t>
            </a:r>
            <a:endParaRPr lang="da-DK" altLang="da-DK" dirty="0"/>
          </a:p>
          <a:p>
            <a:pPr lvl="1">
              <a:lnSpc>
                <a:spcPct val="80000"/>
              </a:lnSpc>
            </a:pPr>
            <a:r>
              <a:rPr lang="da-DK" altLang="da-DK" dirty="0"/>
              <a:t>Onsdage 08:15 – 08:30 Lægefaglig undervisning</a:t>
            </a:r>
          </a:p>
          <a:p>
            <a:pPr lvl="1">
              <a:lnSpc>
                <a:spcPct val="80000"/>
              </a:lnSpc>
            </a:pPr>
            <a:r>
              <a:rPr lang="da-DK" altLang="da-DK" dirty="0"/>
              <a:t>Torsdage 08:30 – 09:00 Speciallæge og YL møder / vejledermøder</a:t>
            </a:r>
          </a:p>
          <a:p>
            <a:pPr lvl="1">
              <a:lnSpc>
                <a:spcPct val="80000"/>
              </a:lnSpc>
            </a:pPr>
            <a:r>
              <a:rPr lang="da-DK" altLang="da-DK" dirty="0"/>
              <a:t>Fredage 08:00 - 09:00  In situ simulationstræning Traumestuen (2 læger og 2 sygeplejersker) v Birgit Riecke</a:t>
            </a:r>
          </a:p>
          <a:p>
            <a:endParaRPr lang="da-DK" dirty="0"/>
          </a:p>
        </p:txBody>
      </p:sp>
      <p:sp>
        <p:nvSpPr>
          <p:cNvPr id="5" name="Tekstfelt 4">
            <a:extLst>
              <a:ext uri="{FF2B5EF4-FFF2-40B4-BE49-F238E27FC236}">
                <a16:creationId xmlns:a16="http://schemas.microsoft.com/office/drawing/2014/main" id="{A311588B-78A0-4F71-ABC1-B86BD85C6DAF}"/>
              </a:ext>
            </a:extLst>
          </p:cNvPr>
          <p:cNvSpPr txBox="1"/>
          <p:nvPr/>
        </p:nvSpPr>
        <p:spPr>
          <a:xfrm>
            <a:off x="11568608" y="330677"/>
            <a:ext cx="914400" cy="288032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r>
              <a:rPr lang="da-DK" dirty="0"/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2532044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64842D6-C7AE-4D69-82B2-A6141A2C7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7999" y="620688"/>
            <a:ext cx="10137524" cy="504056"/>
          </a:xfrm>
        </p:spPr>
        <p:txBody>
          <a:bodyPr/>
          <a:lstStyle/>
          <a:p>
            <a:r>
              <a:rPr lang="da-DK" dirty="0"/>
              <a:t>Generel undervisningsplan (forts)</a:t>
            </a:r>
          </a:p>
        </p:txBody>
      </p:sp>
      <p:sp>
        <p:nvSpPr>
          <p:cNvPr id="3" name="Pladsholder til slidenummer 2">
            <a:extLst>
              <a:ext uri="{FF2B5EF4-FFF2-40B4-BE49-F238E27FC236}">
                <a16:creationId xmlns:a16="http://schemas.microsoft.com/office/drawing/2014/main" id="{A265C14C-EF0A-47A6-94EB-DC27183454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EC89C-17A0-4E64-A6D2-B825673CEEDF}" type="slidenum">
              <a:rPr lang="da-DK" smtClean="0"/>
              <a:t>6</a:t>
            </a:fld>
            <a:endParaRPr lang="da-DK" dirty="0"/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F300F003-D6CD-48F7-995D-AE7B2E1EF074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367999" y="1196752"/>
            <a:ext cx="10136614" cy="4824536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da-DK" altLang="da-DK" sz="2000" dirty="0"/>
              <a:t>Månedligt</a:t>
            </a:r>
          </a:p>
          <a:p>
            <a:pPr lvl="1">
              <a:lnSpc>
                <a:spcPct val="80000"/>
              </a:lnSpc>
            </a:pPr>
            <a:r>
              <a:rPr lang="da-DK" altLang="da-DK" dirty="0" err="1"/>
              <a:t>Morbidity</a:t>
            </a:r>
            <a:r>
              <a:rPr lang="da-DK" altLang="da-DK" dirty="0"/>
              <a:t> and </a:t>
            </a:r>
            <a:r>
              <a:rPr lang="da-DK" altLang="da-DK" dirty="0" err="1"/>
              <a:t>mortality</a:t>
            </a:r>
            <a:r>
              <a:rPr lang="da-DK" altLang="da-DK" dirty="0"/>
              <a:t> møde v overlæge Halfdan Lauridsen</a:t>
            </a:r>
          </a:p>
          <a:p>
            <a:pPr lvl="1">
              <a:lnSpc>
                <a:spcPct val="80000"/>
              </a:lnSpc>
            </a:pPr>
            <a:r>
              <a:rPr lang="da-DK" altLang="da-DK" dirty="0"/>
              <a:t>Medicinsk akutkald ”MAK” træning. </a:t>
            </a:r>
            <a:r>
              <a:rPr lang="da-DK" altLang="da-DK" dirty="0">
                <a:solidFill>
                  <a:srgbClr val="00B050"/>
                </a:solidFill>
              </a:rPr>
              <a:t>2.tirsdag i måneden</a:t>
            </a:r>
            <a:endParaRPr lang="da-DK" altLang="da-DK" dirty="0"/>
          </a:p>
          <a:p>
            <a:pPr lvl="1">
              <a:lnSpc>
                <a:spcPct val="80000"/>
              </a:lnSpc>
            </a:pPr>
            <a:r>
              <a:rPr lang="da-DK" altLang="da-DK" dirty="0" err="1"/>
              <a:t>Staffmeeting</a:t>
            </a:r>
            <a:r>
              <a:rPr lang="da-DK" altLang="da-DK" dirty="0"/>
              <a:t> </a:t>
            </a:r>
            <a:r>
              <a:rPr lang="da-DK" altLang="da-DK" dirty="0">
                <a:solidFill>
                  <a:srgbClr val="00B050"/>
                </a:solidFill>
              </a:rPr>
              <a:t>2. onsdag i måneden</a:t>
            </a:r>
            <a:endParaRPr lang="da-DK" altLang="da-DK" dirty="0"/>
          </a:p>
          <a:p>
            <a:pPr>
              <a:lnSpc>
                <a:spcPct val="80000"/>
              </a:lnSpc>
            </a:pPr>
            <a:r>
              <a:rPr lang="da-DK" altLang="da-DK" sz="2000" dirty="0"/>
              <a:t>Øvrig undervisning </a:t>
            </a:r>
          </a:p>
          <a:p>
            <a:pPr lvl="1">
              <a:lnSpc>
                <a:spcPct val="80000"/>
              </a:lnSpc>
            </a:pPr>
            <a:r>
              <a:rPr lang="da-DK" altLang="da-DK" dirty="0"/>
              <a:t>Kompetenceoptimering af medarbejdere i Akutmodtagelsen (KOMA) SIM Nord</a:t>
            </a:r>
          </a:p>
          <a:p>
            <a:pPr lvl="2">
              <a:lnSpc>
                <a:spcPct val="80000"/>
              </a:lnSpc>
            </a:pPr>
            <a:r>
              <a:rPr lang="da-DK" altLang="da-DK" sz="1400" dirty="0"/>
              <a:t>Fx: Ny vejledning for GHB, venøs gas, beredskabsplan, konflikthåndtering</a:t>
            </a:r>
          </a:p>
          <a:p>
            <a:pPr lvl="1">
              <a:lnSpc>
                <a:spcPct val="80000"/>
              </a:lnSpc>
            </a:pPr>
            <a:r>
              <a:rPr lang="da-DK" altLang="da-DK" dirty="0"/>
              <a:t>Deltagelse i udekørende team, mesterlære i Tværsektoriel Team </a:t>
            </a:r>
          </a:p>
          <a:p>
            <a:pPr lvl="1">
              <a:lnSpc>
                <a:spcPct val="80000"/>
              </a:lnSpc>
            </a:pPr>
            <a:r>
              <a:rPr lang="da-DK" altLang="da-DK" dirty="0"/>
              <a:t>Ultralyds kursus ved </a:t>
            </a:r>
            <a:r>
              <a:rPr lang="da-DK" altLang="da-DK" dirty="0" err="1"/>
              <a:t>overl</a:t>
            </a:r>
            <a:r>
              <a:rPr lang="da-DK" altLang="da-DK" dirty="0"/>
              <a:t> Halfdan Lauridsen af 4 timers varighed med figuranter i forbindelse med introforløb med mulighed for certificering i abdominal UL</a:t>
            </a:r>
          </a:p>
          <a:p>
            <a:pPr lvl="1">
              <a:lnSpc>
                <a:spcPct val="80000"/>
              </a:lnSpc>
            </a:pPr>
            <a:r>
              <a:rPr lang="da-DK" altLang="da-DK" dirty="0"/>
              <a:t>Neurologi og svimmelhed ved </a:t>
            </a:r>
            <a:r>
              <a:rPr lang="da-DK" altLang="da-DK" dirty="0" err="1"/>
              <a:t>overl</a:t>
            </a:r>
            <a:r>
              <a:rPr lang="da-DK" altLang="da-DK" dirty="0"/>
              <a:t> Lisbeth Schjerling</a:t>
            </a:r>
          </a:p>
          <a:p>
            <a:pPr lvl="1">
              <a:lnSpc>
                <a:spcPct val="80000"/>
              </a:lnSpc>
            </a:pPr>
            <a:r>
              <a:rPr lang="da-DK" altLang="da-DK" dirty="0"/>
              <a:t>Obligatoriske kurser</a:t>
            </a:r>
          </a:p>
          <a:p>
            <a:pPr lvl="1">
              <a:lnSpc>
                <a:spcPct val="80000"/>
              </a:lnSpc>
            </a:pPr>
            <a:r>
              <a:rPr lang="da-DK" altLang="da-DK" dirty="0"/>
              <a:t>Ad hoc tilbud</a:t>
            </a:r>
          </a:p>
          <a:p>
            <a:endParaRPr lang="da-DK" dirty="0"/>
          </a:p>
        </p:txBody>
      </p:sp>
      <p:sp>
        <p:nvSpPr>
          <p:cNvPr id="5" name="Tekstfelt 4">
            <a:extLst>
              <a:ext uri="{FF2B5EF4-FFF2-40B4-BE49-F238E27FC236}">
                <a16:creationId xmlns:a16="http://schemas.microsoft.com/office/drawing/2014/main" id="{FA8E4999-4955-4E60-A53D-8BA4903BFFE9}"/>
              </a:ext>
            </a:extLst>
          </p:cNvPr>
          <p:cNvSpPr txBox="1"/>
          <p:nvPr/>
        </p:nvSpPr>
        <p:spPr>
          <a:xfrm>
            <a:off x="11519507" y="260668"/>
            <a:ext cx="914400" cy="21602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r>
              <a:rPr lang="da-DK" dirty="0"/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23734145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F039692-1880-477C-8AB9-B5BFF69181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6459" y="728680"/>
            <a:ext cx="10201217" cy="828112"/>
          </a:xfrm>
        </p:spPr>
        <p:txBody>
          <a:bodyPr/>
          <a:lstStyle/>
          <a:p>
            <a:r>
              <a:rPr lang="da-DK" dirty="0"/>
              <a:t>Da uddannelses skabelonen var udviklet  kunne Akutafdelingen rekruttere flere læger</a:t>
            </a:r>
          </a:p>
        </p:txBody>
      </p:sp>
      <p:sp>
        <p:nvSpPr>
          <p:cNvPr id="3" name="Pladsholder til slidenummer 2">
            <a:extLst>
              <a:ext uri="{FF2B5EF4-FFF2-40B4-BE49-F238E27FC236}">
                <a16:creationId xmlns:a16="http://schemas.microsoft.com/office/drawing/2014/main" id="{8EE88FCF-3FE0-4518-A36A-9A6FFBAB7C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EC89C-17A0-4E64-A6D2-B825673CEEDF}" type="slidenum">
              <a:rPr lang="da-DK" smtClean="0"/>
              <a:t>7</a:t>
            </a:fld>
            <a:endParaRPr lang="da-DK" dirty="0"/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060CE3B1-0867-464D-A316-3FA431DAB7D8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da-DK" dirty="0"/>
              <a:t>Faglige fundament blevet styrket fra 4 speciallæger til 13 speciallæger </a:t>
            </a:r>
          </a:p>
          <a:p>
            <a:r>
              <a:rPr lang="da-DK" dirty="0"/>
              <a:t>Antallet af speciallæger i akutmedicin er tredoblet. </a:t>
            </a:r>
          </a:p>
          <a:p>
            <a:r>
              <a:rPr lang="da-DK" dirty="0"/>
              <a:t>Antallet af hoveduddannelseslæger er steget fra 0 til 4</a:t>
            </a:r>
          </a:p>
          <a:p>
            <a:r>
              <a:rPr lang="da-DK" dirty="0"/>
              <a:t>Antallet af introduktionslæger er steget fra 2 til 14</a:t>
            </a:r>
          </a:p>
          <a:p>
            <a:r>
              <a:rPr lang="da-DK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Akutafdelingen har </a:t>
            </a:r>
            <a:r>
              <a:rPr lang="da-DK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fået 7 </a:t>
            </a:r>
            <a:r>
              <a:rPr lang="da-DK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KBU læger </a:t>
            </a:r>
          </a:p>
          <a:p>
            <a:r>
              <a:rPr lang="da-DK" dirty="0"/>
              <a:t>Hoveduddannelse i almen medicin inden for akutområdet og kirurgi – 4 læger, start er berammet til efterår 2023.</a:t>
            </a:r>
          </a:p>
        </p:txBody>
      </p:sp>
      <p:sp>
        <p:nvSpPr>
          <p:cNvPr id="5" name="Tekstfelt 4">
            <a:extLst>
              <a:ext uri="{FF2B5EF4-FFF2-40B4-BE49-F238E27FC236}">
                <a16:creationId xmlns:a16="http://schemas.microsoft.com/office/drawing/2014/main" id="{EC7B1F79-1164-4408-BE23-6BBBCFD84B18}"/>
              </a:ext>
            </a:extLst>
          </p:cNvPr>
          <p:cNvSpPr txBox="1"/>
          <p:nvPr/>
        </p:nvSpPr>
        <p:spPr>
          <a:xfrm>
            <a:off x="11517676" y="350499"/>
            <a:ext cx="914400" cy="324016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r>
              <a:rPr lang="da-DK" dirty="0"/>
              <a:t>T</a:t>
            </a:r>
          </a:p>
        </p:txBody>
      </p:sp>
    </p:spTree>
    <p:extLst>
      <p:ext uri="{BB962C8B-B14F-4D97-AF65-F5344CB8AC3E}">
        <p14:creationId xmlns:p14="http://schemas.microsoft.com/office/powerpoint/2010/main" val="18887488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BB2F0AF-D97F-4100-A460-2D8B68726F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7089" y="495763"/>
            <a:ext cx="10137524" cy="504056"/>
          </a:xfrm>
        </p:spPr>
        <p:txBody>
          <a:bodyPr/>
          <a:lstStyle/>
          <a:p>
            <a:r>
              <a:rPr lang="da-DK" dirty="0"/>
              <a:t>Vejleder / vejledte oversigt HU og Intro</a:t>
            </a:r>
          </a:p>
        </p:txBody>
      </p:sp>
      <p:sp>
        <p:nvSpPr>
          <p:cNvPr id="3" name="Pladsholder til slidenummer 2">
            <a:extLst>
              <a:ext uri="{FF2B5EF4-FFF2-40B4-BE49-F238E27FC236}">
                <a16:creationId xmlns:a16="http://schemas.microsoft.com/office/drawing/2014/main" id="{0826A44E-452B-40ED-B8CD-5875A730EE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EC89C-17A0-4E64-A6D2-B825673CEEDF}" type="slidenum">
              <a:rPr lang="da-DK" smtClean="0"/>
              <a:t>8</a:t>
            </a:fld>
            <a:endParaRPr lang="da-DK" dirty="0"/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D401CD8F-CD7A-4BE5-800C-3DC8912682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5520" y="998730"/>
            <a:ext cx="9073008" cy="5103568"/>
          </a:xfrm>
          <a:prstGeom prst="rect">
            <a:avLst/>
          </a:prstGeom>
        </p:spPr>
      </p:pic>
      <p:sp>
        <p:nvSpPr>
          <p:cNvPr id="5" name="Tekstfelt 4">
            <a:extLst>
              <a:ext uri="{FF2B5EF4-FFF2-40B4-BE49-F238E27FC236}">
                <a16:creationId xmlns:a16="http://schemas.microsoft.com/office/drawing/2014/main" id="{B1640F4B-3D3E-4062-A35B-BB09C991639C}"/>
              </a:ext>
            </a:extLst>
          </p:cNvPr>
          <p:cNvSpPr txBox="1"/>
          <p:nvPr/>
        </p:nvSpPr>
        <p:spPr>
          <a:xfrm>
            <a:off x="11504613" y="404664"/>
            <a:ext cx="914400" cy="288032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r>
              <a:rPr lang="da-DK" dirty="0"/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41201400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BB2F0AF-D97F-4100-A460-2D8B68726F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7089" y="495763"/>
            <a:ext cx="10137524" cy="504056"/>
          </a:xfrm>
        </p:spPr>
        <p:txBody>
          <a:bodyPr/>
          <a:lstStyle/>
          <a:p>
            <a:r>
              <a:rPr lang="da-DK" dirty="0"/>
              <a:t>Vejleder / vejledte oversigt KBU</a:t>
            </a:r>
          </a:p>
        </p:txBody>
      </p:sp>
      <p:sp>
        <p:nvSpPr>
          <p:cNvPr id="3" name="Pladsholder til slidenummer 2">
            <a:extLst>
              <a:ext uri="{FF2B5EF4-FFF2-40B4-BE49-F238E27FC236}">
                <a16:creationId xmlns:a16="http://schemas.microsoft.com/office/drawing/2014/main" id="{0826A44E-452B-40ED-B8CD-5875A730EE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EC89C-17A0-4E64-A6D2-B825673CEEDF}" type="slidenum">
              <a:rPr lang="da-DK" smtClean="0"/>
              <a:t>9</a:t>
            </a:fld>
            <a:endParaRPr lang="da-DK" dirty="0"/>
          </a:p>
        </p:txBody>
      </p:sp>
      <p:pic>
        <p:nvPicPr>
          <p:cNvPr id="5" name="Billede 4">
            <a:extLst>
              <a:ext uri="{FF2B5EF4-FFF2-40B4-BE49-F238E27FC236}">
                <a16:creationId xmlns:a16="http://schemas.microsoft.com/office/drawing/2014/main" id="{41C1FB99-C475-4DB4-B336-CCBEBE5419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3512" y="958225"/>
            <a:ext cx="9001000" cy="5063063"/>
          </a:xfrm>
          <a:prstGeom prst="rect">
            <a:avLst/>
          </a:prstGeom>
        </p:spPr>
      </p:pic>
      <p:sp>
        <p:nvSpPr>
          <p:cNvPr id="4" name="Tekstfelt 3">
            <a:extLst>
              <a:ext uri="{FF2B5EF4-FFF2-40B4-BE49-F238E27FC236}">
                <a16:creationId xmlns:a16="http://schemas.microsoft.com/office/drawing/2014/main" id="{647008CD-7205-4087-9EB5-594A95B473B5}"/>
              </a:ext>
            </a:extLst>
          </p:cNvPr>
          <p:cNvSpPr txBox="1"/>
          <p:nvPr/>
        </p:nvSpPr>
        <p:spPr>
          <a:xfrm>
            <a:off x="11424592" y="332656"/>
            <a:ext cx="914400" cy="288032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r>
              <a:rPr lang="da-DK" dirty="0"/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285289906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MPLAFYSLIDEID" val="636193039144106622"/>
</p:tagLst>
</file>

<file path=ppt/theme/theme1.xml><?xml version="1.0" encoding="utf-8"?>
<a:theme xmlns:a="http://schemas.openxmlformats.org/drawingml/2006/main" name="REGION H Hospital PowerPoint Skabelon_DKfinal">
  <a:themeElements>
    <a:clrScheme name="Region Hovedstaden Blue">
      <a:dk1>
        <a:srgbClr val="333333"/>
      </a:dk1>
      <a:lt1>
        <a:srgbClr val="FFFFFF"/>
      </a:lt1>
      <a:dk2>
        <a:srgbClr val="575757"/>
      </a:dk2>
      <a:lt2>
        <a:srgbClr val="CCEBFA"/>
      </a:lt2>
      <a:accent1>
        <a:srgbClr val="99D7F6"/>
      </a:accent1>
      <a:accent2>
        <a:srgbClr val="333333"/>
      </a:accent2>
      <a:accent3>
        <a:srgbClr val="4DB9EF"/>
      </a:accent3>
      <a:accent4>
        <a:srgbClr val="666666"/>
      </a:accent4>
      <a:accent5>
        <a:srgbClr val="19A5EA"/>
      </a:accent5>
      <a:accent6>
        <a:srgbClr val="999999"/>
      </a:accent6>
      <a:hlink>
        <a:srgbClr val="19A5EA"/>
      </a:hlink>
      <a:folHlink>
        <a:srgbClr val="808080"/>
      </a:folHlink>
    </a:clrScheme>
    <a:fontScheme name="Region Hovedstade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1F4A60"/>
        </a:solidFill>
        <a:ln w="9525">
          <a:solidFill>
            <a:srgbClr val="1F4A60"/>
          </a:solidFill>
        </a:ln>
      </a:spPr>
      <a:bodyPr lIns="0" tIns="0" rIns="0" bIns="0" rtlCol="0" anchor="ctr"/>
      <a:lstStyle>
        <a:defPPr algn="ctr">
          <a:defRPr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rgbClr val="1F2936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no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REGION H PowerPoint Skabelon_DK.potx" id="{26986A75-4BB5-4C20-9DD6-E823FDD01161}" vid="{1F3D9A04-036F-41B4-8EF4-D6B3C5EA408C}"/>
    </a:ext>
  </a:extLst>
</a:theme>
</file>

<file path=ppt/theme/theme2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Arial" panose="020B0604020202020204"/>
        <a:ea typeface=""/>
        <a:cs typeface=""/>
        <a:font script="Jpan" typeface="Arial"/>
        <a:font script="Hang" typeface="Arial"/>
        <a:font script="Hans" typeface="Arial"/>
        <a:font script="Hant" typeface="Arial"/>
        <a:font script="Arab" typeface="Arial"/>
        <a:font script="Hebr" typeface="Arial"/>
        <a:font script="Thai" typeface="Arial"/>
        <a:font script="Ethi" typeface="Arial"/>
        <a:font script="Beng" typeface="Arial"/>
        <a:font script="Gujr" typeface="Arial"/>
        <a:font script="Khmr" typeface="Arial"/>
        <a:font script="Knda" typeface="Arial"/>
        <a:font script="Guru" typeface="Arial"/>
        <a:font script="Cans" typeface="Arial"/>
        <a:font script="Cher" typeface="Arial"/>
        <a:font script="Yiii" typeface="Arial"/>
        <a:font script="Tibt" typeface="Arial"/>
        <a:font script="Thaa" typeface="Arial"/>
        <a:font script="Deva" typeface="Arial"/>
        <a:font script="Telu" typeface="Arial"/>
        <a:font script="Taml" typeface="Arial"/>
        <a:font script="Syrc" typeface="Arial"/>
        <a:font script="Orya" typeface="Arial"/>
        <a:font script="Mlym" typeface="Arial"/>
        <a:font script="Laoo" typeface="Arial"/>
        <a:font script="Sinh" typeface="Arial"/>
        <a:font script="Mong" typeface="Arial"/>
        <a:font script="Viet" typeface="Arial"/>
        <a:font script="Uigh" typeface="Arial"/>
        <a:font script="Geor" typeface="Arial"/>
      </a:majorFont>
      <a:minorFont>
        <a:latin typeface="Arial" panose="020B0604020202020204"/>
        <a:ea typeface=""/>
        <a:cs typeface=""/>
        <a:font script="Jpan" typeface="Arial"/>
        <a:font script="Hang" typeface="Arial"/>
        <a:font script="Hans" typeface="Arial"/>
        <a:font script="Hant" typeface="Arial"/>
        <a:font script="Arab" typeface="Arial"/>
        <a:font script="Hebr" typeface="Arial"/>
        <a:font script="Thai" typeface="Arial"/>
        <a:font script="Ethi" typeface="Arial"/>
        <a:font script="Beng" typeface="Arial"/>
        <a:font script="Gujr" typeface="Arial"/>
        <a:font script="Khmr" typeface="Arial"/>
        <a:font script="Knda" typeface="Arial"/>
        <a:font script="Guru" typeface="Arial"/>
        <a:font script="Cans" typeface="Arial"/>
        <a:font script="Cher" typeface="Arial"/>
        <a:font script="Yiii" typeface="Arial"/>
        <a:font script="Tibt" typeface="Arial"/>
        <a:font script="Thaa" typeface="Arial"/>
        <a:font script="Deva" typeface="Arial"/>
        <a:font script="Telu" typeface="Arial"/>
        <a:font script="Taml" typeface="Arial"/>
        <a:font script="Syrc" typeface="Arial"/>
        <a:font script="Orya" typeface="Arial"/>
        <a:font script="Mlym" typeface="Arial"/>
        <a:font script="Laoo" typeface="Arial"/>
        <a:font script="Sinh" typeface="Arial"/>
        <a:font script="Mong" typeface="Arial"/>
        <a:font script="Viet" typeface="Arial"/>
        <a:font script="Uigh" typeface="Arial"/>
        <a:font script="Geor" typeface="Arial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1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_rels/item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.xml"/></Relationships>
</file>

<file path=customXml/_rels/item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.xml"/></Relationships>
</file>

<file path=customXml/item1.xml><?xml version="1.0" encoding="utf-8"?>
<TemplafySlideTemplateConfiguration><![CDATA[{"documentContentValidatorConfiguration":{"enableDocumentContentValidator":false,"documentContentValidatorVersion":0},"elementsMetadata":[],"slideId":"636973038323624315","enableDocumentContentUpdater":true,"version":"1.3"}]]></TemplafySlideTemplateConfiguration>
</file>

<file path=customXml/item10.xml><?xml version="1.0" encoding="utf-8"?>
<TemplafySlideTemplateConfiguration><![CDATA[{"documentContentValidatorConfiguration":{"enableDocumentContentValidator":false,"documentContentValidatorVersion":0},"elementsMetadata":[],"slideId":"636973038327532712","enableDocumentContentUpdater":true,"version":"1.3"}]]></TemplafySlideTemplateConfiguration>
</file>

<file path=customXml/item2.xml><?xml version="1.0" encoding="utf-8"?>
<TemplafySlideTemplateConfiguration><![CDATA[{"documentContentValidatorConfiguration":{"enableDocumentContentValidator":false,"documentContentValidatorVersion":0},"elementsMetadata":[],"slideId":"637105359336269917","enableDocumentContentUpdater":true,"version":"1.3"}]]></TemplafySlideTemplateConfiguration>
</file>

<file path=customXml/item3.xml><?xml version="1.0" encoding="utf-8"?>
<TemplafySlideFormConfiguration><![CDATA[{"formFields":[],"formDataEntries":[]}]]></TemplafySlideFormConfiguration>
</file>

<file path=customXml/item4.xml><?xml version="1.0" encoding="utf-8"?>
<TemplafySlideFormConfiguration><![CDATA[{"formFields":[],"formDataEntries":[]}]]></TemplafySlideFormConfiguration>
</file>

<file path=customXml/item5.xml><?xml version="1.0" encoding="utf-8"?>
<TemplafySlideTemplateConfiguration><![CDATA[{"documentContentValidatorConfiguration":{"enableDocumentContentValidator":false,"documentContentValidatorVersion":0},"elementsMetadata":[],"slideId":"637110650348665569","enableDocumentContentUpdater":true,"version":"1.3"}]]></TemplafySlideTemplateConfiguration>
</file>

<file path=customXml/item6.xml><?xml version="1.0" encoding="utf-8"?>
<TemplafyFormConfiguration><![CDATA[{"formFields":[{"required":false,"placeholder":"Præsentationens titel/beskrivelse (venstre sidefod)","lines":0,"helpTexts":{"prefix":"","postfix":""},"spacing":{},"type":"textBox","name":"PresentationTitle","label":"Titel/beskrivelse","fullyQualifiedName":"PresentationTitle"},{"required":false,"placeholder":"","lines":0,"helpTexts":{"prefix":"Indsæt ønsket dato (fjerner brugernavnet)","postfix":""},"spacing":{},"type":"textBox","name":"Manuel_dato","label":"Dato","fullyQualifiedName":"Manuel_dato"}],"formDataEntries":[]}]]></TemplafyFormConfiguration>
</file>

<file path=customXml/item7.xml><?xml version="1.0" encoding="utf-8"?>
<TemplafyTemplateConfiguration><![CDATA[{"elementsMetadata":[{"type":"shape","id":"85f20922-21f2-427c-8351-593f4817589d","elementConfiguration":{"inheritDimensions":"inheritNone","width":"1.9 cm","height":"1.9 cm","disableUpdates":false,"type":"image"}},{"type":"shape","id":"800620bb-e57f-48d3-9bb4-07555e9ef95d","elementConfiguration":{"binding":"UserProfile.Office.Virksomhed_{{DocumentLanguage}}","disableUpdates":false,"type":"text"}},{"type":"shape","id":"c3853f00-bce6-4ea7-b0c0-b5b1d3d15428","elementConfiguration":{"binding":"UserProfile.CenterFreeText","visibility":{"action":"hide","binding":"UserProfile.Centers.CenterUI","operator":"notEquals","compareValue":"Intet valgt"},"disableUpdates":false,"type":"text"}},{"type":"shape","id":"d4b8eac3-c3d7-44ab-b0f1-0ee9a5ed050b","elementConfiguration":{"binding":"UserProfile.Centers.Center_{{DocumentLanguage}}","visibility":{"action":"hide","binding":"UserProfile.Centers.CenterUI","operator":"equals","compareValue":"Intet valgt"},"disableUpdates":false,"type":"text"}},{"type":"shape","id":"3bc2ceec-7425-4083-b350-bb5a3540a2c2","elementConfiguration":{"binding":"Form.PresentationTitle","disableUpdates":false,"type":"text"}},{"type":"shape","id":"19a8837d-101e-41a0-8a2d-daae4c8c6031","elementConfiguration":{"inheritDimensions":"inheritNone","width":"1.9 cm","height":"1.9 cm","binding":"UserProfile.Office.LogoColor_DCU","disableUpdates":false,"type":"image"}},{"type":"shape","id":"9323f4a0-87c8-4c4f-9967-59471fc64dcd","elementConfiguration":{"inheritDimensions":"inheritNone","width":"3.68 cm","height":"1.17 cm","binding":"UserProfile.EkstraLogo.ExtraLogoPPNEGDCU_{{DocumentLanguage}}","disableUpdates":false,"type":"image"}},{"type":"shape","id":"6a161364-91c8-4324-a6d5-58339dc7662a","elementConfiguration":{"inheritDimensions":"inheritNone","width":"2.42 cm","height":"2.5 cm","binding":"UserProfile.EkstraLogo.ExtraLogoFive_PP_DCU_{{DocumentLanguage}}","disableUpdates":false,"type":"image"}},{"type":"shape","id":"15ad9f51-5248-4e38-9922-938602e80200","elementConfiguration":{"inheritDimensions":"inheritNone","width":"2.42 cm","height":"2.5 cm","binding":"UserProfile.EkstraLogo.ExtraLogoTwo_PP_DCU_{{DocumentLanguage}}","disableUpdates":false,"type":"image"}},{"type":"shape","id":"7a00bd5b-a264-4da3-9641-244087048599","elementConfiguration":{"binding":"UserProfile.Name","visibility":{"action":"hide","binding":"Form.Manuel_dato","operator":"notEquals","compareValue":""},"disableUpdates":false,"type":"text"}},{"type":"shape","id":"e2bdb4b3-fef3-48c4-8fe6-8f58919de3a8","elementConfiguration":{"binding":"Form.Manuel_dato","visibility":{"action":"hide","operator":"equals","compareValue":""},"disableUpdates":false,"type":"text"}},{"type":"shape","id":"4f053b8f-78b4-4ea5-8706-c1d2bc626a7f","elementConfiguration":{"inheritDimensions":"inheritNone","width":"6.05 cm","height":"1.9 cm","binding":"UserProfile.EkstraLogo.ExtraLogoSix_PP_DCU_{{DocumentLanguage}}","disableUpdates":false,"type":"image"}},{"type":"shape","id":"8904ce4f-dd4c-45f0-88b9-4d6a94f79a13","elementConfiguration":{"inheritDimensions":"inheritWidth","width":"1.91 cm","binding":"UserProfile.Office.LogoH_PP_DCU","disableUpdates":false,"type":"image"}},{"type":"shape","id":"70f2de1e-c673-4e66-90b1-bb1eaf529eaa","elementConfiguration":{"inheritDimensions":"inheritNone","width":"3.68 cm","height":"1.17 cm","binding":"UserProfile.EkstraLogo.ExtraLogoPPDCU_{{DocumentLanguage}}","disableUpdates":false,"type":"image"}},{"type":"shape","id":"d7630115-92eb-485f-be64-4348f825c1ae","elementConfiguration":{"binding":"UserProfile.Office.Virksomhed_{{DocumentLanguage}}","disableUpdates":false,"type":"text"}},{"type":"shape","id":"5b44ab66-1280-4105-be02-e8a036352714","elementConfiguration":{"binding":"UserProfile.CenterFreeText","visibility":{"action":"hide","binding":"UserProfile.Centers.CenterUI","operator":"notEquals","compareValue":"Intet valgt"},"disableUpdates":false,"type":"text"}},{"type":"shape","id":"5baf3bd3-7d23-4378-96f2-14e92b4ee7fb","elementConfiguration":{"binding":"UserProfile.Centers.Center_{{DocumentLanguage}}","visibility":{"action":"hide","binding":"UserProfile.Centers.CenterUI","operator":"equals","compareValue":"Intet valgt"},"disableUpdates":false,"type":"text"}},{"type":"shape","id":"d42dd19f-5976-42bd-877c-fe93ff2e1eee","elementConfiguration":{"binding":"Form.PresentationTitle","disableUpdates":false,"type":"text"}},{"type":"shape","id":"9c150c41-5319-402f-9525-c71fc2f0fa71","elementConfiguration":{"inheritDimensions":"inheritNone","width":"2.42 cm","height":"2.5 cm","binding":"UserProfile.EkstraLogo.ExtraLogoFive_PP_DCU_{{DocumentLanguage}}","disableUpdates":false,"type":"image"}},{"type":"shape","id":"9528c8e3-5cb4-4a91-9d4c-365cc6466dad","elementConfiguration":{"inheritDimensions":"inheritNone","width":"2.42 cm","height":"2.5 cm","binding":"UserProfile.EkstraLogo.ExtraLogoTwo_PP_DCU_{{DocumentLanguage}}","disableUpdates":false,"type":"image"}},{"type":"shape","id":"e56eebbb-1a4b-4506-9f9d-b793442aa247","elementConfiguration":{"binding":"UserProfile.Name","visibility":{"action":"hide","binding":"Form.Manuel_dato","operator":"notEquals","compareValue":""},"disableUpdates":false,"type":"text"}},{"type":"shape","id":"e877db94-3fb6-4aff-9ab2-c758585ad964","elementConfiguration":{"binding":"Form.Manuel_dato","visibility":{"action":"hide","operator":"equals","compareValue":""},"disableUpdates":false,"type":"text"}},{"type":"shape","id":"6e831ace-6cfd-49d5-85fe-ec80bdbc9d96","elementConfiguration":{"inheritDimensions":"inheritNone","width":"1.9 cm","height":"19.05 cm","binding":"UserProfile.Office.LogoColor_DCU","disableUpdates":false,"type":"image"}},{"type":"shape","id":"d9d51d9c-40be-4df4-a304-9880856561dd","elementConfiguration":{"inheritDimensions":"inheritNone","width":"6.05 cm","height":"1.9 cm","binding":"UserProfile.EkstraLogo.ExtraLogoSix_PP_DCU_{{DocumentLanguage}}","disableUpdates":false,"type":"image"}},{"type":"shape","id":"5ac63cfc-311d-4a54-9080-480384546d07","elementConfiguration":{"inheritDimensions":"inheritWidth","width":"1.91 cm","binding":"UserProfile.Office.LogoH_PP_DCU","disableUpdates":false,"type":"image"}},{"type":"shape","id":"d2eb6369-391c-4f9d-a734-fdf90c52ede5","elementConfiguration":{"binding":"UserProfile.Office.Virksomhed_{{DocumentLanguage}}","disableUpdates":false,"type":"text"}},{"type":"shape","id":"d142937c-10c9-48f2-bbeb-81aad7b09a9d","elementConfiguration":{"binding":"UserProfile.CenterFreeText","visibility":{"action":"hide","binding":"UserProfile.Centers.CenterUI","operator":"notEquals","compareValue":"Intet valgt"},"disableUpdates":false,"type":"text"}},{"type":"shape","id":"166d2504-a91c-4e1d-a6c2-92f5e85b503e","elementConfiguration":{"binding":"UserProfile.Centers.Center_{{DocumentLanguage}}","visibility":{"action":"hide","binding":"UserProfile.Centers.CenterUI","operator":"equals","compareValue":"Intet valgt"},"disableUpdates":false,"type":"text"}},{"type":"shape","id":"89e26acb-151c-452a-a2dd-70cfbefb2e85","elementConfiguration":{"binding":"Form.PresentationTitle","disableUpdates":false,"type":"text"}},{"type":"shape","id":"a9f3e89c-2850-448a-8c58-74e81ab9aec0","elementConfiguration":{"inheritDimensions":"inheritNone","width":"1.9 cm","height":"1.9 cm","binding":"UserProfile.Office.LogoColor_DCU","disableUpdates":false,"type":"image"}},{"type":"shape","id":"ae232b58-3b2c-4505-ab1d-609ea1b284c0","elementConfiguration":{"inheritDimensions":"inheritNone","width":"3.68 cm","height":"1.17 cm","binding":"UserProfile.EkstraLogo.ExtraLogoPPNEGDCU_{{DocumentLanguage}}","disableUpdates":false,"type":"image"}},{"type":"shape","id":"d9b49069-1b7d-4a59-ae74-924a8dc0b2e0","elementConfiguration":{"inheritDimensions":"inheritNone","width":"2.42 cm","height":"2.5 cm","binding":"UserProfile.EkstraLogo.ExtraLogoFive_PP_DCU_{{DocumentLanguage}}","disableUpdates":false,"type":"image"}},{"type":"shape","id":"ce2bb99b-945a-4c91-90ed-4aba4e782b73","elementConfiguration":{"inheritDimensions":"inheritNone","width":"2.42 cm","height":"2.5 cm","binding":"UserProfile.EkstraLogo.ExtraLogoTwo_PP_DCU_{{DocumentLanguage}}","disableUpdates":false,"type":"image"}},{"type":"shape","id":"041ceabb-bfaa-47dd-b272-ef36d300d443","elementConfiguration":{"binding":"UserProfile.Name","visibility":{"action":"hide","binding":"Form.Manuel_dato","operator":"notEquals","compareValue":""},"disableUpdates":false,"type":"text"}},{"type":"shape","id":"1db915e9-1cce-499a-9836-dc74c5417f85","elementConfiguration":{"binding":"Form.Manuel_dato","visibility":{"action":"hide","operator":"equals","compareValue":""},"disableUpdates":false,"type":"text"}},{"type":"shape","id":"d6199d12-c7b9-412a-a819-b32054cbd6f6","elementConfiguration":{"inheritDimensions":"inheritNone","width":"6.05 cm","height":"1.9 cm","binding":"UserProfile.EkstraLogo.ExtraLogoSix_PP_DCU_{{DocumentLanguage}}","disableUpdates":false,"type":"image"}},{"type":"shape","id":"37ccbcc0-2e85-43db-8b5e-526c39c441bf","elementConfiguration":{"inheritDimensions":"inheritWidth","width":"1.91 cm","binding":"UserProfile.Office.LogoH_PP_DCU","disableUpdates":false,"type":"image"}},{"type":"shape","id":"42de4d8d-64cb-4e43-af6f-5f2b087dd2c9","elementConfiguration":{"binding":"UserProfile.Office.Virksomhed_{{DocumentLanguage}}","disableUpdates":false,"type":"text"}},{"type":"shape","id":"666f23a8-0de3-473d-912d-18993bd45383","elementConfiguration":{"binding":"UserProfile.CenterFreeText","visibility":{"action":"hide","binding":"UserProfile.Centers.CenterUI","operator":"notEquals","compareValue":"Intet valgt"},"disableUpdates":false,"type":"text"}},{"type":"shape","id":"fd2c906d-cab9-49e9-b4cc-3dfc6515207e","elementConfiguration":{"binding":"UserProfile.Centers.Center_{{DocumentLanguage}}","visibility":{"action":"hide","binding":"UserProfile.Centers.CenterUI","operator":"equals","compareValue":"Intet valgt"},"disableUpdates":false,"type":"text"}},{"type":"shape","id":"37ebe200-0f8e-42b9-8480-e62c21dda219","elementConfiguration":{"binding":"Form.PresentationTitle","disableUpdates":false,"type":"text"}},{"type":"shape","id":"a15e2ecb-81ae-4972-ae8d-199c198b82af","elementConfiguration":{"inheritDimensions":"inheritNone","width":"1.9 cm","height":"1.9 cm","binding":"UserProfile.Office.LogoColor_DCU","disableUpdates":false,"type":"image"}},{"type":"shape","id":"e62534da-6fd4-43ee-b38f-23c38d19c7cc","elementConfiguration":{"inheritDimensions":"inheritNone","width":"3.68 cm","height":"1.17 cm","binding":"UserProfile.EkstraLogo.ExtraLogoPPNEGDCU_{{DocumentLanguage}}","disableUpdates":false,"type":"image"}},{"type":"shape","id":"be30bf1d-3bfb-4d1d-ab7d-1becae93f7d9","elementConfiguration":{"inheritDimensions":"inheritNone","width":"2.42 cm","height":"2.5 cm","binding":"UserProfile.EkstraLogo.ExtraLogoFive_PP_DCU_{{DocumentLanguage}}","disableUpdates":false,"type":"image"}},{"type":"shape","id":"f05bcc2e-1f11-4172-a8b5-828be0fd5f93","elementConfiguration":{"inheritDimensions":"inheritNone","width":"2.42 cm","height":"2.5 cm","binding":"UserProfile.EkstraLogo.ExtraLogoTwo_PP_DCU_{{DocumentLanguage}}","disableUpdates":false,"type":"image"}},{"type":"shape","id":"9621d56e-4583-4990-9806-e2238be5aa99","elementConfiguration":{"binding":"UserProfile.Name","visibility":{"action":"hide","binding":"Form.Manuel_dato","operator":"notEquals","compareValue":""},"disableUpdates":false,"type":"text"}},{"type":"shape","id":"10b291ca-7936-44b5-9348-f9fe0bc95d67","elementConfiguration":{"binding":"Form.Manuel_dato","visibility":{"action":"hide","operator":"equals","compareValue":""},"disableUpdates":false,"type":"text"}},{"type":"shape","id":"69fc786a-f6f6-4d1c-8436-feb415f7e5de","elementConfiguration":{"inheritDimensions":"inheritNone","width":"6.05 cm","height":"1.9 cm","binding":"UserProfile.EkstraLogo.ExtraLogoSix_PP_DCU_{{DocumentLanguage}}","disableUpdates":false,"type":"image"}},{"type":"shape","id":"29475cc6-7676-474b-bb28-b879904726ae","elementConfiguration":{"inheritDimensions":"inheritWidth","width":"1.91 cm","binding":"UserProfile.Office.LogoH_PP_DCU","disableUpdates":false,"type":"image"}},{"type":"shape","id":"fef7089a-94d6-4790-8b50-5a96aa35ca6a","elementConfiguration":{"inheritDimensions":"inheritNone","width":"33.89 cm","height":"19.07 cm","binding":"UserProfile.Centers.VaelgKorrektSkabelon169DCU","disableUpdates":false,"type":"image"}},{"type":"shape","id":"ef2f43ab-b93c-4357-a836-39b8fea6aa26","elementConfiguration":{"inheritDimensions":"inheritNone","width":"33.89 cm","height":"19.07 cm","binding":"UserProfile.Centers.VaelgKorrektSkabelon169DCU","disableUpdates":false,"type":"image"}},{"type":"shape","id":"ff78743f-3726-4720-a76b-df38e7e09f64","elementConfiguration":{"binding":"Form.PresentationTitle","disableUpdates":false,"type":"text"}},{"type":"shape","id":"03b627d2-7f10-4d64-9c83-616b44ff8f1f","elementConfiguration":{"binding":"UserProfile.Name","visibility":{"action":"hide","binding":"Form.Manuel_dato","operator":"notEquals","compareValue":""},"disableUpdates":false,"type":"text"}},{"type":"shape","id":"cf2b3527-c7c7-4d17-bec6-265487a5661f","elementConfiguration":{"inheritDimensions":"inheritNone","width":"3.68 cm","height":"1.17 cm","binding":"UserProfile.EkstraLogo.ExtraLogoPPNEGDCU_{{DocumentLanguage}}","disableUpdates":false,"type":"image"}},{"type":"shape","id":"d0c5dbd4-e9a1-4e82-b489-97c198cda9ad","elementConfiguration":{"inheritDimensions":"inheritNone","width":"2.42 cm","height":"2.5 cm","binding":"UserProfile.EkstraLogo.ExtraLogoFive_PP_DCU_{{DocumentLanguage}}","disableUpdates":false,"type":"image"}},{"type":"shape","id":"99f42898-73ee-496e-bc72-788d163b6d1a","elementConfiguration":{"inheritDimensions":"inheritNone","width":"2.42 cm","height":"2.5 cm","binding":"UserProfile.EkstraLogo.ExtraLogoTwo_PP_DCU_{{DocumentLanguage}}","disableUpdates":false,"type":"image"}},{"type":"shape","id":"5a18475a-1be8-4fdf-81d8-5acca036045e","elementConfiguration":{"binding":"UserProfile.Office.Virksomhed_{{DocumentLanguage}}","disableUpdates":false,"type":"text"}},{"type":"shape","id":"737e8e22-cf67-4f79-b6e9-81617f7325e8","elementConfiguration":{"binding":"UserProfile.CenterFreeText","visibility":{"action":"hide","binding":"UserProfile.Centers.CenterUI","operator":"notEquals","compareValue":"Intet valgt"},"disableUpdates":false,"type":"text"}},{"type":"shape","id":"840e349f-b5b3-4af2-9212-fab3f6c8363b","elementConfiguration":{"binding":"UserProfile.Centers.Center_{{DocumentLanguage}}","visibility":{"action":"hide","binding":"UserProfile.Centers.CenterUI","operator":"equals","compareValue":"Intet valgt","compareValues":[]},"disableUpdates":false,"type":"text"}},{"type":"shape","id":"0b0f51be-9963-4d7b-8fa8-6c3c9cf70eb9","elementConfiguration":{"binding":"Form.Manuel_dato","visibility":{"action":"hide","operator":"equals","compareValue":""},"disableUpdates":false,"type":"text"}},{"type":"shape","id":"83af88c2-c7c7-4db3-91ba-78d8b9b494fb","elementConfiguration":{"inheritDimensions":"inheritNone","width":"1.9 cm","height":"19.05 cm","binding":"UserProfile.Office.LogoColor_DCU","disableUpdates":false,"type":"image"}},{"type":"shape","id":"9af16601-4027-42fa-88b4-4c4b5f7d6a87","elementConfiguration":{"inheritDimensions":"inheritNone","width":"6.05 cm","height":"1.9 cm","binding":"UserProfile.EkstraLogo.ExtraLogoSix_PP_DCU_{{DocumentLanguage}}","disableUpdates":false,"type":"image"}},{"type":"shape","id":"9ef2ae33-a29a-4008-b61f-efa578503e66","elementConfiguration":{"inheritDimensions":"inheritWidth","width":"1.91 cm","binding":"UserProfile.Office.LogoH_PP_DCU","disableUpdates":false,"type":"image"}},{"type":"shape","id":"df922c1d-3664-46d7-8a86-de7bfdebc20b","elementConfiguration":{"inheritDimensions":"inheritNone","width":"1.9 cm","height":"19.05 cm","binding":"UserProfile.Office.LogoColor_DCU","disableUpdates":false,"type":"image"}},{"type":"shape","id":"c8f946d2-8562-4e21-90de-ef2d77b931b8","elementConfiguration":{"inheritDimensions":"inheritNone","width":"3.68 cm","height":"1.17 cm","binding":"UserProfile.EkstraLogo.ExtraLogoPPNEGDCU_{{DocumentLanguage}}","disableUpdates":false,"type":"image"}},{"type":"shape","id":"3c8d4cd0-8aa7-4643-ba42-5d36153fabb0","elementConfiguration":{"binding":"UserProfile.Office.Virksomhed_{{DocumentLanguage}}","disableUpdates":false,"type":"text"}},{"type":"shape","id":"bcaeacd6-02f1-45b2-980a-912a9661d31e","elementConfiguration":{"binding":"UserProfile.CenterFreeText","visibility":{"action":"hide","binding":"UserProfile.Centers.CenterUI","operator":"notEquals","compareValue":"Intet valgt","compareValues":[""]},"disableUpdates":false,"type":"text"}},{"type":"shape","id":"e5b24b30-f28f-4e47-896d-368cad1476f9","elementConfiguration":{"binding":"UserProfile.Centers.Center_{{DocumentLanguage}}","visibility":{"action":"hide","binding":"UserProfile.Centers.CenterUI","operator":"equals","compareValue":"Intet valgt"},"disableUpdates":false,"type":"text"}},{"type":"shape","id":"4a7b8b1f-4c5c-48f2-8350-b2c54115e501","elementConfiguration":{"binding":"Form.PresentationTitle","disableUpdates":false,"type":"text"}},{"type":"shape","id":"7e0d0a69-40a2-4922-bdd3-f0c3afe0c947","elementConfiguration":{"inheritDimensions":"inheritNone","width":"2.42 cm","height":"2.5 cm","binding":"UserProfile.EkstraLogo.ExtraLogoFive_PP_DCU_{{DocumentLanguage}}","disableUpdates":false,"type":"image"}},{"type":"shape","id":"a0556ae0-6c8f-4326-8312-562006487fa0","elementConfiguration":{"inheritDimensions":"inheritNone","width":"2.42 cm","height":"2.5 cm","binding":"UserProfile.EkstraLogo.ExtraLogoTwo_PP_DCU_{{DocumentLanguage}}","disableUpdates":false,"type":"image"}},{"type":"shape","id":"f5faa584-05f4-479b-8572-b51965307ac4","elementConfiguration":{"binding":"UserProfile.Name","visibility":{"action":"hide","binding":"Form.Manuel_dato","operator":"notEquals","compareValue":""},"disableUpdates":false,"type":"text"}},{"type":"shape","id":"fa32e94c-c4cd-4bfb-9775-992664688219","elementConfiguration":{"binding":"Form.Manuel_dato","visibility":{"action":"hide","operator":"equals","compareValue":""},"disableUpdates":false,"type":"text"}},{"type":"shape","id":"c03068d8-bcb0-47cf-b57e-4b05f9eb6f63","elementConfiguration":{"inheritDimensions":"inheritNone","width":"6.05 cm","height":"1.9 cm","binding":"UserProfile.EkstraLogo.ExtraLogoSixNEG_PP_DCU_{{DocumentLanguage}}","disableUpdates":false,"type":"image"}},{"type":"shape","id":"b7bfeb29-63c1-4bc3-8f6d-143e6cf312a7","elementConfiguration":{"inheritDimensions":"inheritWidth","width":"1.91 cm","binding":"UserProfile.Office.LogoH_PP_DCU","disableUpdates":false,"type":"image"}},{"type":"shape","id":"02644781-5858-4299-86ae-aaa7553e5a92","elementConfiguration":{"inheritDimensions":"inheritNone","width":"33.89 cm","height":"19.07 cm","binding":"UserProfile.Centers.VaelgKorrektSkabelon169DCU","disableUpdates":false,"type":"image"}},{"type":"shape","id":"3d79ab12-0fc9-430a-91a6-b81c3d59d1e2","elementConfiguration":{"inheritDimensions":"inheritNone","width":"33.89 cm","height":"19.07 cm","binding":"UserProfile.Centers.VaelgKorrektSkabelon169DCU","disableUpdates":false,"type":"image"}},{"type":"shape","id":"2179a73b-840b-442d-bc88-d21a12b2a24e","elementConfiguration":{"binding":"Form.PresentationTitle","disableUpdates":false,"type":"text"}},{"type":"shape","id":"ee96c4d8-9ea6-4ec2-a1fb-f28eca283617","elementConfiguration":{"binding":"UserProfile.Name","visibility":{"action":"hide","binding":"Form.Manuel_dato","operator":"notEquals","compareValue":""},"disableUpdates":false,"type":"text"}},{"type":"shape","id":"1c6a3c0f-d068-4ce4-9258-b51a05a5516c","elementConfiguration":{"inheritDimensions":"inheritNone","width":"3.68 cm","height":"1.17 cm","binding":"UserProfile.EkstraLogo.ExtraLogoPPNEGDCU_{{DocumentLanguage}}","disableUpdates":false,"type":"image"}},{"type":"shape","id":"0b8d5f16-b28a-4a94-a073-9a820f439d70","elementConfiguration":{"inheritDimensions":"inheritNone","width":"2.42 cm","height":"2.5 cm","binding":"UserProfile.EkstraLogo.ExtraLogoFive_PP_DCU_{{DocumentLanguage}}","disableUpdates":false,"type":"image"}},{"type":"shape","id":"b99dcfc6-aa02-4f33-afee-8eed0b6f26c9","elementConfiguration":{"inheritDimensions":"inheritNone","width":"2.42 cm","height":"2.5 cm","binding":"UserProfile.EkstraLogo.ExtraLogoTwo_PP_DCU_{{DocumentLanguage}}","disableUpdates":false,"type":"image"}},{"type":"shape","id":"1501d6f4-592c-4d3a-8d56-423d713e2528","elementConfiguration":{"binding":"UserProfile.Office.Virksomhed_{{DocumentLanguage}}","disableUpdates":false,"type":"text"}},{"type":"shape","id":"364e8f35-6a4d-4a34-9d64-3904dd862bbc","elementConfiguration":{"binding":"UserProfile.CenterFreeText","visibility":{"action":"hide","binding":"UserProfile.Centers.CenterUI","operator":"notEquals","compareValue":"Intet valgt"},"disableUpdates":false,"type":"text"}},{"type":"shape","id":"e801eb32-ae22-4958-9060-bdc547f83598","elementConfiguration":{"binding":"UserProfile.Centers.Center_{{DocumentLanguage}}","visibility":{"action":"hide","binding":"UserProfile.Centers.CenterUI","operator":"equals","compareValue":"Intet valgt","compareValues":[]},"disableUpdates":false,"type":"text"}},{"type":"shape","id":"60c08f21-6e18-424b-a2f0-8c0ff5271531","elementConfiguration":{"binding":"Form.Manuel_dato","visibility":{"action":"hide","operator":"equals","compareValue":""},"disableUpdates":false,"type":"text"}},{"type":"shape","id":"abff51c8-6558-4b63-8ca9-9003befcbcf7","elementConfiguration":{"inheritDimensions":"inheritNone","width":"1.9 cm","height":"19.05 cm","binding":"UserProfile.Office.LogoColor_DCU","disableUpdates":false,"type":"image"}},{"type":"shape","id":"cf110647-4ad6-48b1-8a91-ffcfb7c71197","elementConfiguration":{"inheritDimensions":"inheritNone","width":"6.05 cm","height":"1.9 cm","binding":"UserProfile.EkstraLogo.ExtraLogoSix_PP_DCU_{{DocumentLanguage}}","disableUpdates":false,"type":"image"}},{"type":"shape","id":"7e51fe4b-79d9-49f5-8ade-a5eab8bdf9d5","elementConfiguration":{"inheritDimensions":"inheritWidth","width":"1.91 cm","binding":"UserProfile.Office.LogoH_PP_DCU","disableUpdates":false,"type":"image"}},{"type":"shape","id":"c79c5feb-6dd4-4646-9835-550cc3c45f82","elementConfiguration":{"binding":"UserProfile.Office.Virksomhed_{{DocumentLanguage}}","disableUpdates":false,"type":"text"}},{"type":"shape","id":"b060de3d-8c98-41a7-9d3e-650f5f8484bd","elementConfiguration":{"binding":"UserProfile.CenterFreeText","visibility":{"action":"hide","binding":"UserProfile.Centers.CenterUI","operator":"notEquals","compareValue":"Intet valgt","compareValues":[""]},"disableUpdates":false,"type":"text"}},{"type":"shape","id":"e4e49d8c-68ad-46a3-9721-585bf3d907fc","elementConfiguration":{"binding":"UserProfile.Centers.Center_{{DocumentLanguage}}","visibility":{"action":"hide","binding":"UserProfile.Centers.CenterUI","operator":"equals","compareValue":"Intet valgt"},"disableUpdates":false,"type":"text"}},{"type":"shape","id":"b075c950-49a5-4dce-9e0c-e2b42a61e29d","elementConfiguration":{"binding":"Form.PresentationTitle","disableUpdates":false,"type":"text"}},{"type":"shape","id":"b24d94c4-df4c-46d0-ac5f-3164cd76c384","elementConfiguration":{"inheritDimensions":"inheritNone","width":"1.9 cm","height":"1.9 cm","binding":"UserProfile.Office.LogoColor_DCU","disableUpdates":false,"type":"image"}},{"type":"shape","id":"0feb38d8-e492-449c-b3d2-634adfa8d210","elementConfiguration":{"inheritDimensions":"inheritNone","width":"3.68 cm","height":"1.17 cm","binding":"UserProfile.EkstraLogo.ExtraLogoPPNEGDCU_{{DocumentLanguage}}","disableUpdates":false,"type":"image"}},{"type":"shape","id":"81a3d7e0-dbcf-4a86-919a-64b762a7e1fc","elementConfiguration":{"inheritDimensions":"inheritNone","width":"2.42 cm","height":"2.5 cm","binding":"UserProfile.EkstraLogo.ExtraLogoFive_PP_DCU_{{DocumentLanguage}}","disableUpdates":false,"type":"image"}},{"type":"shape","id":"e0aff452-cb37-4ef5-b63f-64b1c993b8bf","elementConfiguration":{"inheritDimensions":"inheritNone","width":"2.42 cm","height":"2.5 cm","binding":"UserProfile.EkstraLogo.ExtraLogoTwo_PP_DCU_{{DocumentLanguage}}","disableUpdates":false,"type":"image"}},{"type":"shape","id":"e00e128e-3ba9-4bb9-9195-00820fdfc799","elementConfiguration":{"binding":"UserProfile.Name","visibility":{"action":"hide","binding":"Form.Manuel_dato","operator":"notEquals","compareValue":""},"disableUpdates":false,"type":"text"}},{"type":"shape","id":"a6ecdc8f-df8a-4f50-95bf-c65123f84836","elementConfiguration":{"binding":"Form.Manuel_dato","visibility":{"action":"hide","operator":"equals","compareValue":""},"disableUpdates":false,"type":"text"}},{"type":"shape","id":"e40ba6cc-5920-4d6c-8000-4926e4f04f1b","elementConfiguration":{"inheritDimensions":"inheritNone","width":"6.05 cm","height":"1.9 cm","binding":"UserProfile.EkstraLogo.ExtraLogoSix_PP_DCU_{{DocumentLanguage}}","disableUpdates":false,"type":"image"}},{"type":"shape","id":"032115d9-0de3-4629-bfa9-22a91b3eaf0d","elementConfiguration":{"inheritDimensions":"inheritWidth","width":"1.91 cm","binding":"UserProfile.Office.LogoH_PP_DCU","disableUpdates":false,"type":"image"}},{"type":"shape","id":"e223d420-b184-4fc2-879e-b81a0cf9db95","elementConfiguration":{"binding":"UserProfile.Office.Virksomhed_{{DocumentLanguage}}","disableUpdates":false,"type":"text"}},{"type":"shape","id":"1a912fbe-cdea-42f4-bb87-ba4d6267d63a","elementConfiguration":{"binding":"UserProfile.CenterFreeText","visibility":{"action":"hide","binding":"UserProfile.Centers.CenterUI","operator":"notEquals","compareValue":"Intet valgt"},"disableUpdates":false,"type":"text"}},{"type":"shape","id":"7050fb72-e38d-4ffa-85b4-b13927211086","elementConfiguration":{"binding":"UserProfile.Centers.Center_{{DocumentLanguage}}","visibility":{"action":"hide","binding":"UserProfile.Centers.CenterUI","operator":"equals","compareValue":"Intet valgt"},"disableUpdates":false,"type":"text"}},{"type":"shape","id":"39e5f6a5-c7a9-49b8-bf47-d0ece1f68d36","elementConfiguration":{"binding":"Form.PresentationTitle","disableUpdates":false,"type":"text"}},{"type":"shape","id":"d38be59c-ac8c-4a09-b2da-9c40dfa2f898","elementConfiguration":{"inheritDimensions":"inheritNone","width":"1.9 cm","height":"1.9 cm","binding":"UserProfile.Office.LogoColor_DCU","disableUpdates":false,"type":"image"}},{"type":"shape","id":"e0370719-0715-4d0f-9ea7-a78237975d87","elementConfiguration":{"inheritDimensions":"inheritNone","width":"3.68 cm","height":"1.17 cm","binding":"UserProfile.EkstraLogo.ExtraLogoPPNEGDCU_{{DocumentLanguage}}","disableUpdates":false,"type":"image"}},{"type":"shape","id":"4e0613b5-5c69-458d-8a6c-4519ad55148f","elementConfiguration":{"inheritDimensions":"inheritNone","width":"2.42 cm","height":"2.5 cm","binding":"UserProfile.EkstraLogo.ExtraLogoFive_PP_DCU_{{DocumentLanguage}}","disableUpdates":false,"type":"image"}},{"type":"shape","id":"39a18c8a-8e58-4e7d-b7f5-d091991f5139","elementConfiguration":{"inheritDimensions":"inheritNone","width":"2.42 cm","height":"2.5 cm","binding":"UserProfile.EkstraLogo.ExtraLogoTwo_PP_DCU_{{DocumentLanguage}}","disableUpdates":false,"type":"image"}},{"type":"shape","id":"b50a6672-fbec-4dd3-a7f3-36b65b9a7c56","elementConfiguration":{"binding":"UserProfile.Name","visibility":{"action":"hide","binding":"Form.Manuel_dato","operator":"notEquals","compareValue":""},"disableUpdates":false,"type":"text"}},{"type":"shape","id":"f1de0134-84da-4f0b-9166-6887d97465d8","elementConfiguration":{"binding":"Form.Manuel_dato","visibility":{"action":"hide","operator":"equals","compareValue":""},"disableUpdates":false,"type":"text"}},{"type":"shape","id":"33044c60-3ade-4b39-9e00-bdbc19af8ffe","elementConfiguration":{"inheritDimensions":"inheritNone","width":"6.05 cm","height":"1.9 cm","binding":"UserProfile.EkstraLogo.ExtraLogoSix_PP_DCU_{{DocumentLanguage}}","disableUpdates":false,"type":"image"}},{"type":"shape","id":"a8ec762a-4b7b-4e43-992a-841cd58bb93d","elementConfiguration":{"inheritDimensions":"inheritWidth","width":"1.91 cm","binding":"UserProfile.Office.LogoH_PP_DCU","disableUpdates":false,"type":"image"}},{"type":"shape","id":"690a6b58-3bbb-4943-9c78-9b9cc3fb4771","elementConfiguration":{"binding":"UserProfile.Office.Virksomhed_{{DocumentLanguage}}","disableUpdates":false,"type":"text"}},{"type":"shape","id":"5f52a5e1-9ba4-42dd-849d-bc595452300a","elementConfiguration":{"binding":"UserProfile.CenterFreeText","visibility":{"action":"hide","binding":"UserProfile.Centers.CenterUI","operator":"notEquals","compareValue":"Intet valgt"},"disableUpdates":false,"type":"text"}},{"type":"shape","id":"04b267fb-5b23-4fce-a31b-ecd0e4197520","elementConfiguration":{"binding":"UserProfile.Centers.Center_{{DocumentLanguage}}","visibility":{"action":"hide","binding":"UserProfile.Centers.CenterUI","operator":"equals","compareValue":"Intet valgt"},"disableUpdates":false,"type":"text"}},{"type":"shape","id":"92e52d66-0338-4b9f-aa72-64bf98ea75ce","elementConfiguration":{"binding":"Form.PresentationTitle","disableUpdates":false,"type":"text"}},{"type":"shape","id":"051954b1-bba7-4e84-a4b6-e784e19ce9e5","elementConfiguration":{"inheritDimensions":"inheritNone","width":"1.9 cm","height":"1.9 cm","binding":"UserProfile.Office.LogoColor_DCU","disableUpdates":false,"type":"image"}},{"type":"shape","id":"d7d3e132-9938-4f73-b448-a3d406dce12c","elementConfiguration":{"inheritDimensions":"inheritNone","width":"3.68 cm","height":"1.17 cm","binding":"UserProfile.EkstraLogo.ExtraLogoPPNEGDCU_{{DocumentLanguage}}","disableUpdates":false,"type":"image"}},{"type":"shape","id":"69c45226-b1e8-41fd-b99a-c5b770afd542","elementConfiguration":{"inheritDimensions":"inheritNone","width":"2.42 cm","height":"2.5 cm","binding":"UserProfile.EkstraLogo.ExtraLogoFive_PP_DCU_{{DocumentLanguage}}","disableUpdates":false,"type":"image"}},{"type":"shape","id":"aa9952b8-0f21-43d9-bd0f-409ec7c918c7","elementConfiguration":{"inheritDimensions":"inheritNone","width":"2.42 cm","height":"2.5 cm","binding":"UserProfile.EkstraLogo.ExtraLogoTwo_PP_DCU_{{DocumentLanguage}}","disableUpdates":false,"type":"image"}},{"type":"shape","id":"114570b1-4fa1-4214-a139-d040b0a73d79","elementConfiguration":{"binding":"UserProfile.Name","visibility":{"action":"hide","binding":"Form.Manuel_dato","operator":"notEquals","compareValue":""},"disableUpdates":false,"type":"text"}},{"type":"shape","id":"9c73e517-8c62-4f19-a658-2f5a30ff2e1c","elementConfiguration":{"binding":"Form.Manuel_dato","visibility":{"action":"hide","operator":"equals","compareValue":""},"disableUpdates":false,"type":"text"}},{"type":"shape","id":"eb239dd7-1bf1-416b-be55-d9f5072ad595","elementConfiguration":{"inheritDimensions":"inheritNone","width":"6.05 cm","height":"1.9 cm","binding":"UserProfile.EkstraLogo.ExtraLogoSix_PP_DCU_{{DocumentLanguage}}","disableUpdates":false,"type":"image"}},{"type":"shape","id":"36aff287-ab89-4e87-8877-21a8aabf4ae1","elementConfiguration":{"inheritDimensions":"inheritWidth","width":"1.91 cm","binding":"UserProfile.Office.LogoH_PP_DCU","disableUpdates":false,"type":"image"}},{"type":"shape","id":"9bf9c936-9395-4362-bb3d-1b77140d0efe","elementConfiguration":{"inheritDimensions":"inheritNone","width":"1.9 cm","height":"1.9 cm","binding":"UserProfile.Office.LogoColor_DCU","disableUpdates":false,"type":"image"}},{"type":"shape","id":"067e0d6c-cd68-4d6f-8318-829807aceb58","elementConfiguration":{"binding":"UserProfile.Office.Virksomhed_{{DocumentLanguage}}","disableUpdates":false,"type":"text"}},{"type":"shape","id":"f01bdc0c-2cc4-4038-8e13-70550fdea2eb","elementConfiguration":{"binding":"UserProfile.CenterFreeText","visibility":{"action":"hide","binding":"UserProfile.Centers.CenterUI","operator":"notEquals","compareValue":"Intet valgt"},"disableUpdates":false,"type":"text"}},{"type":"shape","id":"6a80fbbe-1a35-49bf-9f40-2c14a7c932f4","elementConfiguration":{"binding":"UserProfile.Centers.Center_{{DocumentLanguage}}","visibility":{"action":"hide","binding":"UserProfile.Centers.CenterUI","operator":"equals","compareValue":"Intet valgt"},"disableUpdates":false,"type":"text"}},{"type":"shape","id":"6df07da3-4893-482f-b7b4-138e666c1800","elementConfiguration":{"binding":"Form.PresentationTitle","disableUpdates":false,"type":"text"}},{"type":"shape","id":"55394515-8400-4fa4-91e7-99865cb7ee23","elementConfiguration":{"inheritDimensions":"inheritNone","width":"3.68 cm","height":"1.17 cm","binding":"UserProfile.EkstraLogo.ExtraLogoPPNEGDCU_{{DocumentLanguage}}","disableUpdates":false,"type":"image"}},{"type":"shape","id":"319fb1c1-d0b3-45d0-9e03-7e6ba6efb323","elementConfiguration":{"inheritDimensions":"inheritNone","width":"2.42 cm","height":"2.5 cm","binding":"UserProfile.EkstraLogo.ExtraLogoFive_PP_DCU_{{DocumentLanguage}}","disableUpdates":false,"type":"image"}},{"type":"shape","id":"5fc80e65-44b7-4bba-8334-a610ac6819e6","elementConfiguration":{"inheritDimensions":"inheritNone","width":"2.42 cm","height":"2.5 cm","binding":"UserProfile.EkstraLogo.ExtraLogoTwo_PP_DCU_{{DocumentLanguage}}","disableUpdates":false,"type":"image"}},{"type":"shape","id":"4cd1836c-456e-4594-b03c-8c8d26312030","elementConfiguration":{"binding":"UserProfile.Name","visibility":{"action":"hide","binding":"Form.Manuel_dato","operator":"notEquals","compareValue":""},"disableUpdates":false,"type":"text"}},{"type":"shape","id":"06edd1d6-d87a-43e4-b604-41113accdf1a","elementConfiguration":{"binding":"Form.Manuel_dato","visibility":{"action":"hide","operator":"equals","compareValue":""},"disableUpdates":false,"type":"text"}},{"type":"shape","id":"87418eb6-d77c-4c12-a7c2-21293a4e000f","elementConfiguration":{"inheritDimensions":"inheritNone","width":"6.05 cm","height":"1.9 cm","binding":"UserProfile.EkstraLogo.ExtraLogoSix_PP_DCU_{{DocumentLanguage}}","disableUpdates":false,"type":"image"}},{"type":"shape","id":"5d459078-a0ef-407c-b9a1-96c3affbaf57","elementConfiguration":{"inheritDimensions":"inheritWidth","width":"1.91 cm","binding":"UserProfile.Office.LogoH_PP_DCU","disableUpdates":false,"type":"image"}},{"type":"shape","id":"9df16dcc-07a3-4fc8-9490-1493597ee9fe","elementConfiguration":{"binding":"UserProfile.Office.Virksomhed_{{DocumentLanguage}}","disableUpdates":false,"type":"text"}},{"type":"shape","id":"dfca86f3-6717-4644-a80f-1327bd24ebeb","elementConfiguration":{"binding":"UserProfile.CenterFreeText","visibility":{"action":"hide","binding":"UserProfile.Centers.CenterUI","operator":"notEquals","compareValue":"Intet valgt"},"disableUpdates":false,"type":"text"}},{"type":"shape","id":"b1696944-d3ae-464a-b1cf-9797ea7e070c","elementConfiguration":{"binding":"UserProfile.Centers.Center_{{DocumentLanguage}}","visibility":{"action":"hide","binding":"UserProfile.Centers.CenterUI","operator":"equals","compareValue":"Intet valgt"},"disableUpdates":false,"type":"text"}},{"type":"shape","id":"71342f7a-f742-4332-84ae-cde5cbd98533","elementConfiguration":{"binding":"Form.PresentationTitle","disableUpdates":false,"type":"text"}},{"type":"shape","id":"952127c2-d1aa-4ab3-8680-47581bad3517","elementConfiguration":{"inheritDimensions":"inheritNone","width":"1.9 cm","height":"1.9 cm","binding":"UserProfile.Office.LogoColor_DCU","disableUpdates":false,"type":"image"}},{"type":"shape","id":"07ab63e0-aeeb-485b-a45b-b45b158258cf","elementConfiguration":{"inheritDimensions":"inheritNone","width":"3.68 cm","height":"1.17 cm","binding":"UserProfile.EkstraLogo.ExtraLogoPPNEGDCU_{{DocumentLanguage}}","disableUpdates":false,"type":"image"}},{"type":"shape","id":"f395763d-5a11-4258-9ba6-8d8e6e3f5fe8","elementConfiguration":{"inheritDimensions":"inheritNone","width":"2.42 cm","height":"2.5 cm","binding":"UserProfile.EkstraLogo.ExtraLogoFive_PP_DCU_{{DocumentLanguage}}","disableUpdates":false,"type":"image"}},{"type":"shape","id":"eb680f83-4833-4c9f-b6da-6ca4221be62c","elementConfiguration":{"inheritDimensions":"inheritNone","width":"2.42 cm","height":"2.5 cm","binding":"UserProfile.EkstraLogo.ExtraLogoTwo_PP_DCU_{{DocumentLanguage}}","disableUpdates":false,"type":"image"}},{"type":"shape","id":"fd0acbff-1301-4e79-bf92-044e172752e4","elementConfiguration":{"binding":"UserProfile.Name","visibility":{"action":"hide","binding":"Form.Manuel_dato","operator":"notEquals","compareValue":""},"disableUpdates":false,"type":"text"}},{"type":"shape","id":"f4f28eea-6cf9-40ea-92c0-d9158fd302ee","elementConfiguration":{"binding":"Form.Manuel_dato","visibility":{"action":"hide","operator":"equals","compareValue":""},"disableUpdates":false,"type":"text"}},{"type":"shape","id":"8935301f-61c7-4730-9f6e-4fa6dcec5319","elementConfiguration":{"inheritDimensions":"inheritNone","width":"6.05 cm","height":"1.9 cm","binding":"UserProfile.EkstraLogo.ExtraLogoSix_PP_DCU_{{DocumentLanguage}}","disableUpdates":false,"type":"image"}},{"type":"shape","id":"62826bdf-d1c1-466a-b32d-cdf50f5913f8","elementConfiguration":{"inheritDimensions":"inheritWidth","width":"1.91 cm","binding":"UserProfile.Office.LogoH_PP_DCU","disableUpdates":false,"type":"image"}},{"type":"shape","id":"b50dc294-41ff-428c-92a6-e334d7f28084","elementConfiguration":{"inheritDimensions":"inheritNone","width":"3.68 cm","height":"1.17 cm","binding":"UserProfile.EkstraLogo.ExtraLogoPPDCU_{{DocumentLanguage}}","disableUpdates":false,"type":"image"}},{"type":"shape","id":"3229c4b0-e886-4fdb-a9d3-5ba9dc58627b","elementConfiguration":{"binding":"UserProfile.Office.Virksomhed_{{DocumentLanguage}}","disableUpdates":false,"type":"text"}},{"type":"shape","id":"e49f74ad-7104-483c-af5d-d29eaa11f717","elementConfiguration":{"binding":"UserProfile.CenterFreeText","visibility":{"action":"hide","binding":"UserProfile.Centers.CenterUI","operator":"notEquals","compareValue":"Intet valgt"},"disableUpdates":false,"type":"text"}},{"type":"shape","id":"6ed4a001-e8c2-4413-a83d-0f8f6e875cef","elementConfiguration":{"binding":"UserProfile.Centers.Center_{{DocumentLanguage}}","visibility":{"action":"hide","binding":"UserProfile.Centers.CenterUI","operator":"equals","compareValue":"Intet valgt"},"disableUpdates":false,"type":"text"}},{"type":"shape","id":"c1dd6efc-dd61-4ffe-a168-6f5cdc2206f7","elementConfiguration":{"binding":"Form.PresentationTitle","disableUpdates":false,"type":"text"}},{"type":"shape","id":"b33f455a-b36f-41c0-ac08-a76c786cea13","elementConfiguration":{"inheritDimensions":"inheritNone","width":"2.42 cm","height":"2.5 cm","binding":"UserProfile.EkstraLogo.ExtraLogoFive_PP_DCU_{{DocumentLanguage}}","disableUpdates":false,"type":"image"}},{"type":"shape","id":"b4e11d45-d7cd-4dfd-b8a1-d610f2e3f739","elementConfiguration":{"inheritDimensions":"inheritNone","width":"2.42 cm","height":"2.5 cm","binding":"UserProfile.EkstraLogo.ExtraLogoTwo_PP_DCU_{{DocumentLanguage}}","disableUpdates":false,"type":"image"}},{"type":"shape","id":"8199f843-affb-4a7a-91f6-3675d7511363","elementConfiguration":{"binding":"UserProfile.Name","visibility":{"action":"hide","binding":"Form.Manuel_dato","operator":"notEquals","compareValue":""},"disableUpdates":false,"type":"text"}},{"type":"shape","id":"ffc03fd1-2b87-4fbb-97e7-0ef724a56856","elementConfiguration":{"binding":"Form.Manuel_dato","visibility":{"action":"hide","operator":"equals","compareValue":""},"disableUpdates":false,"type":"text"}},{"type":"shape","id":"934041d1-9c6a-43c5-9f5e-4bc9941f1283","elementConfiguration":{"inheritDimensions":"inheritNone","width":"1.9 cm","height":"19.05 cm","binding":"UserProfile.Office.LogoColor_DCU","disableUpdates":false,"type":"image"}},{"type":"shape","id":"3470c35c-63a2-426a-8f4a-e7fbe569d6d2","elementConfiguration":{"inheritDimensions":"inheritNone","width":"6.05 cm","height":"1.9 cm","binding":"UserProfile.EkstraLogo.ExtraLogoSix_PP_DCU_{{DocumentLanguage}}","disableUpdates":false,"type":"image"}},{"type":"shape","id":"1c09c1f9-cf74-4340-a74c-66ec6b6498bb","elementConfiguration":{"inheritDimensions":"inheritWidth","width":"1.91 cm","binding":"UserProfile.Office.LogoH_PP_DCU","disableUpdates":false,"type":"image"}},{"type":"shape","id":"d6b53b64-0436-431b-a82a-88d01f2ad5e1","elementConfiguration":{"binding":"UserProfile.Office.Virksomhed_{{DocumentLanguage}}","disableUpdates":false,"type":"text"}},{"type":"shape","id":"615bbf61-4e08-4b43-bc4e-9b1651252737","elementConfiguration":{"binding":"UserProfile.CenterFreeText","visibility":{"action":"hide","binding":"UserProfile.Centers.CenterUI","operator":"notEquals","compareValue":"Intet valgt"},"disableUpdates":false,"type":"text"}},{"type":"shape","id":"f1c7f6a8-2a28-4efe-878f-4cde1c7a5c53","elementConfiguration":{"binding":"UserProfile.Centers.Center_{{DocumentLanguage}}","visibility":{"action":"hide","binding":"UserProfile.Centers.CenterUI","operator":"equals","compareValue":"Intet valgt"},"disableUpdates":false,"type":"text"}},{"type":"shape","id":"f4d30cf7-410d-4767-a1d9-1c12e5d1b755","elementConfiguration":{"binding":"Form.PresentationTitle","disableUpdates":false,"type":"text"}},{"type":"shape","id":"d238ad1c-3252-4c8d-a303-bdba8bad72b8","elementConfiguration":{"inheritDimensions":"inheritNone","width":"1.9 cm","height":"1.9 cm","binding":"UserProfile.Office.LogoColor_DCU","disableUpdates":false,"type":"image"}},{"type":"shape","id":"cf4a0cdb-7b72-41dd-9ef2-1ffcc2c2d7cd","elementConfiguration":{"inheritDimensions":"inheritNone","width":"3.68 cm","height":"1.17 cm","binding":"UserProfile.EkstraLogo.ExtraLogoPPNEGDCU_{{DocumentLanguage}}","disableUpdates":false,"type":"image"}},{"type":"shape","id":"b8219ad0-b583-4934-a4d6-35e778964029","elementConfiguration":{"inheritDimensions":"inheritNone","width":"2.42 cm","height":"2.5 cm","binding":"UserProfile.EkstraLogo.ExtraLogoFive_PP_DCU_{{DocumentLanguage}}","disableUpdates":false,"type":"image"}},{"type":"shape","id":"ae92c1ef-8b27-4d49-ad06-d35ee1071fa5","elementConfiguration":{"inheritDimensions":"inheritNone","width":"2.42 cm","height":"2.5 cm","binding":"UserProfile.EkstraLogo.ExtraLogoTwo_PP_DCU_{{DocumentLanguage}}","disableUpdates":false,"type":"image"}},{"type":"shape","id":"abc123de-d2a5-4291-8e4f-e4a7f951a7e9","elementConfiguration":{"binding":"UserProfile.Name","visibility":{"action":"hide","binding":"Form.Manuel_dato","operator":"notEquals","compareValue":""},"disableUpdates":false,"type":"text"}},{"type":"shape","id":"0a951592-3d1f-42f9-abf9-e373306e3d41","elementConfiguration":{"binding":"Form.Manuel_dato","visibility":{"action":"hide","operator":"equals","compareValue":""},"disableUpdates":false,"type":"text"}},{"type":"shape","id":"5098802f-c137-44c1-ac86-5d41fc3db34b","elementConfiguration":{"inheritDimensions":"inheritNone","width":"6.05 cm","height":"1.9 cm","binding":"UserProfile.EkstraLogo.ExtraLogoSix_PP_DCU_{{DocumentLanguage}}","disableUpdates":false,"type":"image"}},{"type":"shape","id":"f2fee0fd-f26d-4dce-9787-734dea33b472","elementConfiguration":{"inheritDimensions":"inheritWidth","width":"1.91 cm","binding":"UserProfile.Office.LogoH_PP_DCU","disableUpdates":false,"type":"image"}},{"type":"shape","id":"e791a2f8-d9b8-4c20-8936-28d955a77377","elementConfiguration":{"binding":"UserProfile.Office.Virksomhed_{{DocumentLanguage}}","disableUpdates":false,"type":"text"}},{"type":"shape","id":"a9ad540b-9b7c-4899-9974-a2d6d0b9b9a6","elementConfiguration":{"binding":"UserProfile.CenterFreeText","visibility":{"action":"hide","binding":"UserProfile.Centers.CenterUI","operator":"notEquals","compareValue":"Intet valgt"},"disableUpdates":false,"type":"text"}},{"type":"shape","id":"b607365a-2dd2-44c4-8f54-2380f531ce8d","elementConfiguration":{"binding":"UserProfile.Centers.Center_{{DocumentLanguage}}","visibility":{"action":"hide","binding":"UserProfile.Centers.CenterUI","operator":"equals","compareValue":"Intet valgt"},"disableUpdates":false,"type":"text"}},{"type":"shape","id":"3b62de31-b1e5-45e9-b664-48339af6b8e6","elementConfiguration":{"binding":"Form.PresentationTitle","disableUpdates":false,"type":"text"}},{"type":"shape","id":"8d67dfdf-8419-49f3-a022-45c0457a9b23","elementConfiguration":{"inheritDimensions":"inheritNone","width":"2.42 cm","height":"2.5 cm","binding":"UserProfile.EkstraLogo.ExtraLogoFive_PP_DCU_{{DocumentLanguage}}","disableUpdates":false,"type":"image"}},{"type":"shape","id":"43bf7584-5094-4a8b-b4c1-377884e67d27","elementConfiguration":{"inheritDimensions":"inheritNone","width":"2.42 cm","height":"2.5 cm","binding":"UserProfile.EkstraLogo.ExtraLogoTwo_PP_DCU_{{DocumentLanguage}}","disableUpdates":false,"type":"image"}},{"type":"shape","id":"bef03480-275c-4b94-830a-7609e8da6c78","elementConfiguration":{"binding":"UserProfile.Name","visibility":{"action":"hide","binding":"Form.Manuel_dato","operator":"notEquals","compareValue":""},"disableUpdates":false,"type":"text"}},{"type":"shape","id":"3c219a45-fa42-4c40-8f8a-c7cada8b6d4c","elementConfiguration":{"binding":"Form.Manuel_dato","visibility":{"action":"hide","operator":"equals","compareValue":""},"disableUpdates":false,"type":"text"}},{"type":"shape","id":"5ede727b-be2f-4ddb-bc9e-48f32d5cda46","elementConfiguration":{"inheritDimensions":"inheritNone","width":"1.9 cm","height":"19.05 cm","binding":"UserProfile.Office.LogoColor_DCU","disableUpdates":false,"type":"image"}},{"type":"shape","id":"cd6911b5-475f-48a1-8ae2-78ad436b7403","elementConfiguration":{"inheritDimensions":"inheritNone","width":"3.68 cm","height":"1.17 cm","binding":"UserProfile.EkstraLogo.ExtraLogoPPNEGDCU_{{DocumentLanguage}}","disableUpdates":false,"type":"image"}},{"type":"shape","id":"d7e2272a-5c62-41cd-892d-9a48524d8d13","elementConfiguration":{"inheritDimensions":"inheritNone","width":"6.05 cm","height":"1.9 cm","binding":"UserProfile.EkstraLogo.ExtraLogoSix_PP_DCU_{{DocumentLanguage}}","disableUpdates":false,"type":"image"}},{"type":"shape","id":"c3190e28-6114-439c-8528-ac97fe685567","elementConfiguration":{"inheritDimensions":"inheritWidth","width":"1.91 cm","binding":"UserProfile.Office.LogoH_PP_DCU","disableUpdates":false,"type":"image"}}],"transformationConfigurations":[{"colorTheme":"{{UserProfile.Office.ApplyColorTheme}}","originalColorThemeXml":"<a:clrScheme name=\"REGION H Hospital\" xmlns:a=\"http://schemas.openxmlformats.org/drawingml/2006/main\"><a:dk1><a:srgbClr val=\"333333\" /></a:dk1><a:lt1><a:srgbClr val=\"FFFFFF\" /></a:lt1><a:dk2><a:srgbClr val=\"575757\" /></a:dk2><a:lt2><a:srgbClr val=\"CCEBFA\" /></a:lt2><a:accent1><a:srgbClr val=\"99D7F6\" /></a:accent1><a:accent2><a:srgbClr val=\"333333\" /></a:accent2><a:accent3><a:srgbClr val=\"4DB9EF\" /></a:accent3><a:accent4><a:srgbClr val=\"666666\" /></a:accent4><a:accent5><a:srgbClr val=\"19A5EA\" /></a:accent5><a:accent6><a:srgbClr val=\"999999\" /></a:accent6><a:hlink><a:srgbClr val=\"0086CC\" /></a:hlink><a:folHlink><a:srgbClr val=\"808080\" /></a:folHlink></a:clrScheme>","disableUpdates":false,"type":"colorTheme"}],"templateName":"","templateDescription":"","enableDocumentContentUpdater":true,"version":"1.3"}]]></TemplafyTemplateConfiguration>
</file>

<file path=customXml/item8.xml><?xml version="1.0" encoding="utf-8"?>
<TemplafySlideFormConfiguration><![CDATA[{"formFields":[],"formDataEntries":[]}]]></TemplafySlideFormConfiguration>
</file>

<file path=customXml/item9.xml><?xml version="1.0" encoding="utf-8"?>
<TemplafySlideFormConfiguration><![CDATA[{"formFields":[],"formDataEntries":[]}]]></TemplafySlideFormConfiguration>
</file>

<file path=customXml/itemProps1.xml><?xml version="1.0" encoding="utf-8"?>
<ds:datastoreItem xmlns:ds="http://schemas.openxmlformats.org/officeDocument/2006/customXml" ds:itemID="{7FA764BE-93AE-4A1F-94F8-EB73EE3F6FA7}">
  <ds:schemaRefs/>
</ds:datastoreItem>
</file>

<file path=customXml/itemProps10.xml><?xml version="1.0" encoding="utf-8"?>
<ds:datastoreItem xmlns:ds="http://schemas.openxmlformats.org/officeDocument/2006/customXml" ds:itemID="{E53D1538-2B10-42E3-B3A2-D052B27F0EF7}">
  <ds:schemaRefs/>
</ds:datastoreItem>
</file>

<file path=customXml/itemProps2.xml><?xml version="1.0" encoding="utf-8"?>
<ds:datastoreItem xmlns:ds="http://schemas.openxmlformats.org/officeDocument/2006/customXml" ds:itemID="{026957DE-A263-4C3E-96D4-107DEBA1D471}">
  <ds:schemaRefs/>
</ds:datastoreItem>
</file>

<file path=customXml/itemProps3.xml><?xml version="1.0" encoding="utf-8"?>
<ds:datastoreItem xmlns:ds="http://schemas.openxmlformats.org/officeDocument/2006/customXml" ds:itemID="{5DFC8546-DDC8-489F-B7A8-6D524B97984E}">
  <ds:schemaRefs/>
</ds:datastoreItem>
</file>

<file path=customXml/itemProps4.xml><?xml version="1.0" encoding="utf-8"?>
<ds:datastoreItem xmlns:ds="http://schemas.openxmlformats.org/officeDocument/2006/customXml" ds:itemID="{BE8F26EB-1153-4B98-AAC3-D117DA0F337D}">
  <ds:schemaRefs/>
</ds:datastoreItem>
</file>

<file path=customXml/itemProps5.xml><?xml version="1.0" encoding="utf-8"?>
<ds:datastoreItem xmlns:ds="http://schemas.openxmlformats.org/officeDocument/2006/customXml" ds:itemID="{1D7E9E62-33BB-4D1B-A60A-11F6213652CE}">
  <ds:schemaRefs/>
</ds:datastoreItem>
</file>

<file path=customXml/itemProps6.xml><?xml version="1.0" encoding="utf-8"?>
<ds:datastoreItem xmlns:ds="http://schemas.openxmlformats.org/officeDocument/2006/customXml" ds:itemID="{B0D2E709-FA3C-4E2D-A1F5-DD257C406372}">
  <ds:schemaRefs/>
</ds:datastoreItem>
</file>

<file path=customXml/itemProps7.xml><?xml version="1.0" encoding="utf-8"?>
<ds:datastoreItem xmlns:ds="http://schemas.openxmlformats.org/officeDocument/2006/customXml" ds:itemID="{978984FF-6C25-4FD4-85EA-2F9586C8CA61}">
  <ds:schemaRefs/>
</ds:datastoreItem>
</file>

<file path=customXml/itemProps8.xml><?xml version="1.0" encoding="utf-8"?>
<ds:datastoreItem xmlns:ds="http://schemas.openxmlformats.org/officeDocument/2006/customXml" ds:itemID="{7200C2A8-2F34-4CEB-AC93-8D1E85273CDA}">
  <ds:schemaRefs/>
</ds:datastoreItem>
</file>

<file path=customXml/itemProps9.xml><?xml version="1.0" encoding="utf-8"?>
<ds:datastoreItem xmlns:ds="http://schemas.openxmlformats.org/officeDocument/2006/customXml" ds:itemID="{B518EF32-D7ED-4D8E-80D0-C33C01DB34BB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733</Words>
  <Application>Microsoft Office PowerPoint</Application>
  <PresentationFormat>Widescreen</PresentationFormat>
  <Paragraphs>115</Paragraphs>
  <Slides>14</Slides>
  <Notes>1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14</vt:i4>
      </vt:variant>
    </vt:vector>
  </HeadingPairs>
  <TitlesOfParts>
    <vt:vector size="18" baseType="lpstr">
      <vt:lpstr>Arial</vt:lpstr>
      <vt:lpstr>Calibri</vt:lpstr>
      <vt:lpstr>mariregular</vt:lpstr>
      <vt:lpstr>REGION H Hospital PowerPoint Skabelon_DKfinal</vt:lpstr>
      <vt:lpstr>Sundhedsstyrelsens uddannelsespris – Årets højdespringer</vt:lpstr>
      <vt:lpstr>Agenda – besvare følgende spørgsmål</vt:lpstr>
      <vt:lpstr>Hvad rykkede mest fra sidste inspektorbesøg?</vt:lpstr>
      <vt:lpstr>Der kom nye kræfter til, som ville noget med Akutafdelingen</vt:lpstr>
      <vt:lpstr>Generel undervisningsplan </vt:lpstr>
      <vt:lpstr>Generel undervisningsplan (forts)</vt:lpstr>
      <vt:lpstr>Da uddannelses skabelonen var udviklet  kunne Akutafdelingen rekruttere flere læger</vt:lpstr>
      <vt:lpstr>Vejleder / vejledte oversigt HU og Intro</vt:lpstr>
      <vt:lpstr>Vejleder / vejledte oversigt KBU</vt:lpstr>
      <vt:lpstr> Afdelingens særlige initiativ er Fellowship  – hvad omhandler dette, og hvordan bruges det uddannelsesmæssigt?  </vt:lpstr>
      <vt:lpstr>Afdelingen arbejder med tværsektorielle teams – hvad indebærer dette, og hvordan bidrager det til afdelingens uddannelsespotentiale? </vt:lpstr>
      <vt:lpstr>Hvad kunne I tænke jer af inspektorbesøg fremadrettet? </vt:lpstr>
      <vt:lpstr>Vores vision</vt:lpstr>
      <vt:lpstr>Taksigelser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2015-01-13T08:58:59Z</dcterms:created>
  <dcterms:modified xsi:type="dcterms:W3CDTF">2023-04-27T08:02:19Z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 by:">
    <vt:lpwstr>www.skabelondesign.dk</vt:lpwstr>
  </property>
  <property fmtid="{D5CDD505-2E9C-101B-9397-08002B2CF9AE}" pid="3" name="TemplafyTimeStamp">
    <vt:lpwstr>2020-08-18T11:59:43.9440160Z</vt:lpwstr>
  </property>
  <property fmtid="{D5CDD505-2E9C-101B-9397-08002B2CF9AE}" pid="4" name="TemplafyTenantId">
    <vt:lpwstr>regionh</vt:lpwstr>
  </property>
  <property fmtid="{D5CDD505-2E9C-101B-9397-08002B2CF9AE}" pid="5" name="TemplafyTemplateId">
    <vt:lpwstr>636933321759797439</vt:lpwstr>
  </property>
  <property fmtid="{D5CDD505-2E9C-101B-9397-08002B2CF9AE}" pid="6" name="TemplafyUserProfileId">
    <vt:lpwstr>637213415698348520</vt:lpwstr>
  </property>
  <property fmtid="{D5CDD505-2E9C-101B-9397-08002B2CF9AE}" pid="7" name="TemplafyLanguageCode">
    <vt:lpwstr>da-DK</vt:lpwstr>
  </property>
</Properties>
</file>